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3">
  <p:sldMasterIdLst>
    <p:sldMasterId id="2147483648" r:id="rId1"/>
  </p:sldMasterIdLst>
  <p:notesMasterIdLst>
    <p:notesMasterId r:id="rId41"/>
  </p:notesMasterIdLst>
  <p:handoutMasterIdLst>
    <p:handoutMasterId r:id="rId42"/>
  </p:handoutMasterIdLst>
  <p:sldIdLst>
    <p:sldId id="256" r:id="rId2"/>
    <p:sldId id="257" r:id="rId3"/>
    <p:sldId id="271" r:id="rId4"/>
    <p:sldId id="259" r:id="rId5"/>
    <p:sldId id="260" r:id="rId6"/>
    <p:sldId id="261" r:id="rId7"/>
    <p:sldId id="262" r:id="rId8"/>
    <p:sldId id="278" r:id="rId9"/>
    <p:sldId id="269" r:id="rId10"/>
    <p:sldId id="1338" r:id="rId11"/>
    <p:sldId id="936" r:id="rId12"/>
    <p:sldId id="1348" r:id="rId13"/>
    <p:sldId id="1344" r:id="rId14"/>
    <p:sldId id="1436" r:id="rId15"/>
    <p:sldId id="268" r:id="rId16"/>
    <p:sldId id="263" r:id="rId17"/>
    <p:sldId id="1419" r:id="rId18"/>
    <p:sldId id="264" r:id="rId19"/>
    <p:sldId id="1428" r:id="rId20"/>
    <p:sldId id="1427" r:id="rId21"/>
    <p:sldId id="1430" r:id="rId22"/>
    <p:sldId id="258" r:id="rId23"/>
    <p:sldId id="1433" r:id="rId24"/>
    <p:sldId id="1429" r:id="rId25"/>
    <p:sldId id="1313" r:id="rId26"/>
    <p:sldId id="1434" r:id="rId27"/>
    <p:sldId id="1301" r:id="rId28"/>
    <p:sldId id="1305" r:id="rId29"/>
    <p:sldId id="1431" r:id="rId30"/>
    <p:sldId id="1336" r:id="rId31"/>
    <p:sldId id="1282" r:id="rId32"/>
    <p:sldId id="1283" r:id="rId33"/>
    <p:sldId id="1257" r:id="rId34"/>
    <p:sldId id="1424" r:id="rId35"/>
    <p:sldId id="1425" r:id="rId36"/>
    <p:sldId id="1437" r:id="rId37"/>
    <p:sldId id="1276" r:id="rId38"/>
    <p:sldId id="276" r:id="rId39"/>
    <p:sldId id="1333" r:id="rId40"/>
  </p:sldIdLst>
  <p:sldSz cx="18288000" cy="10287000"/>
  <p:notesSz cx="7315200" cy="9601200"/>
  <p:embeddedFontLst>
    <p:embeddedFont>
      <p:font typeface="Arial Narrow" panose="020B0606020202030204" pitchFamily="34" charset="0"/>
      <p:regular r:id="rId43"/>
      <p:bold r:id="rId44"/>
      <p:italic r:id="rId45"/>
      <p:boldItalic r:id="rId46"/>
    </p:embeddedFont>
    <p:embeddedFont>
      <p:font typeface="Berlin Sans FB" panose="020E0602020502020306" pitchFamily="34" charset="0"/>
      <p:regular r:id="rId47"/>
      <p:bold r:id="rId48"/>
    </p:embeddedFont>
    <p:embeddedFont>
      <p:font typeface="Brush Script MT" panose="03060802040406070304" pitchFamily="66" charset="0"/>
      <p:italic r:id="rId49"/>
    </p:embeddedFont>
    <p:embeddedFont>
      <p:font typeface="Carlito Bold" panose="020B0604020202020204" charset="0"/>
      <p:regular r:id="rId50"/>
    </p:embeddedFont>
    <p:embeddedFont>
      <p:font typeface="Glacial Indifference" panose="020B0604020202020204" charset="0"/>
      <p:regular r:id="rId51"/>
    </p:embeddedFont>
    <p:embeddedFont>
      <p:font typeface="Helvetica Neue" panose="020B0604020202020204" charset="0"/>
      <p:regular r:id="rId52"/>
      <p:bold r:id="rId53"/>
      <p:italic r:id="rId54"/>
      <p:boldItalic r:id="rId55"/>
    </p:embeddedFont>
    <p:embeddedFont>
      <p:font typeface="Helvetica Neue Light" panose="020B0604020202020204" charset="0"/>
      <p:regular r:id="rId56"/>
      <p:bold r:id="rId57"/>
      <p:italic r:id="rId58"/>
      <p:boldItalic r:id="rId59"/>
    </p:embeddedFont>
    <p:embeddedFont>
      <p:font typeface="Ibarra Real Nova" panose="020B0604020202020204" charset="0"/>
      <p:regular r:id="rId60"/>
    </p:embeddedFont>
    <p:embeddedFont>
      <p:font typeface="Ibarra Real Nova Bold" panose="020B0604020202020204" charset="0"/>
      <p:regular r:id="rId61"/>
    </p:embeddedFont>
    <p:embeddedFont>
      <p:font typeface="Tahoma" panose="020B0604030504040204" pitchFamily="34" charset="0"/>
      <p:regular r:id="rId62"/>
      <p:bold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dsrCX/FAqqt0yuvwPtyIpw==" hashData="B3EZyw7YaLS5HNtj9nrRaS7tzDe264dVVUUCxvu6u/iL+YaUnjNeBJ/VmIMKGJV/sr5GjPvhmDdz9Cv+dIhqWA=="/>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4046" autoAdjust="0"/>
  </p:normalViewPr>
  <p:slideViewPr>
    <p:cSldViewPr>
      <p:cViewPr varScale="1">
        <p:scale>
          <a:sx n="33" d="100"/>
          <a:sy n="33" d="100"/>
        </p:scale>
        <p:origin x="122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3" d="100"/>
          <a:sy n="43" d="100"/>
        </p:scale>
        <p:origin x="2744" y="6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font" Target="fonts/font2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2.fntdata"/><Relationship Id="rId62"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7166EE-A55F-4D0B-8417-BCA47143FB2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5E5E9CC3-EF12-4D10-808C-ED8094440285}">
      <dgm:prSet phldrT="[Text]"/>
      <dgm:spPr/>
      <dgm:t>
        <a:bodyPr/>
        <a:lstStyle/>
        <a:p>
          <a:r>
            <a:rPr lang="en-US" dirty="0"/>
            <a:t>Power of Control</a:t>
          </a:r>
        </a:p>
      </dgm:t>
    </dgm:pt>
    <dgm:pt modelId="{55A08C7E-5887-471A-9872-D880A7289EE7}" type="parTrans" cxnId="{CFB0BD9D-EDAF-4BE5-9363-44818262F48C}">
      <dgm:prSet/>
      <dgm:spPr/>
      <dgm:t>
        <a:bodyPr/>
        <a:lstStyle/>
        <a:p>
          <a:endParaRPr lang="en-US"/>
        </a:p>
      </dgm:t>
    </dgm:pt>
    <dgm:pt modelId="{2B0EC859-C897-4708-B6B1-19D97D9816C1}" type="sibTrans" cxnId="{CFB0BD9D-EDAF-4BE5-9363-44818262F48C}">
      <dgm:prSet/>
      <dgm:spPr/>
      <dgm:t>
        <a:bodyPr/>
        <a:lstStyle/>
        <a:p>
          <a:endParaRPr lang="en-US"/>
        </a:p>
      </dgm:t>
    </dgm:pt>
    <dgm:pt modelId="{947C5204-38DE-40CD-8B6B-B5DB76066EB5}">
      <dgm:prSet phldrT="[Text]"/>
      <dgm:spPr/>
      <dgm:t>
        <a:bodyPr/>
        <a:lstStyle/>
        <a:p>
          <a:r>
            <a:rPr lang="en-US" dirty="0"/>
            <a:t>National Government</a:t>
          </a:r>
        </a:p>
      </dgm:t>
    </dgm:pt>
    <dgm:pt modelId="{C81B6615-6E04-4332-B5C8-42CBA849BA42}" type="parTrans" cxnId="{240F5387-38A6-4E71-BD14-32AE4D5A6319}">
      <dgm:prSet/>
      <dgm:spPr/>
      <dgm:t>
        <a:bodyPr/>
        <a:lstStyle/>
        <a:p>
          <a:endParaRPr lang="en-US"/>
        </a:p>
      </dgm:t>
    </dgm:pt>
    <dgm:pt modelId="{B7251FA5-1D17-4041-9FD8-F3C2B6780B6D}" type="sibTrans" cxnId="{240F5387-38A6-4E71-BD14-32AE4D5A6319}">
      <dgm:prSet/>
      <dgm:spPr/>
      <dgm:t>
        <a:bodyPr/>
        <a:lstStyle/>
        <a:p>
          <a:endParaRPr lang="en-US"/>
        </a:p>
      </dgm:t>
    </dgm:pt>
    <dgm:pt modelId="{A81A8E94-4B4D-4CBF-81AE-42B31518F42E}">
      <dgm:prSet phldrT="[Text]"/>
      <dgm:spPr/>
      <dgm:t>
        <a:bodyPr/>
        <a:lstStyle/>
        <a:p>
          <a:r>
            <a:rPr lang="en-US" dirty="0"/>
            <a:t>Power of General Supervision</a:t>
          </a:r>
        </a:p>
      </dgm:t>
    </dgm:pt>
    <dgm:pt modelId="{4133CFF3-253F-42E5-AD50-8B372BCEE85B}" type="parTrans" cxnId="{6DA44399-A4AE-47D1-87A0-69C3F41F608F}">
      <dgm:prSet/>
      <dgm:spPr/>
      <dgm:t>
        <a:bodyPr/>
        <a:lstStyle/>
        <a:p>
          <a:endParaRPr lang="en-US"/>
        </a:p>
      </dgm:t>
    </dgm:pt>
    <dgm:pt modelId="{68F06BFB-B5CA-436E-97CF-C98BD16A1B9C}" type="sibTrans" cxnId="{6DA44399-A4AE-47D1-87A0-69C3F41F608F}">
      <dgm:prSet/>
      <dgm:spPr/>
      <dgm:t>
        <a:bodyPr/>
        <a:lstStyle/>
        <a:p>
          <a:endParaRPr lang="en-US"/>
        </a:p>
      </dgm:t>
    </dgm:pt>
    <dgm:pt modelId="{65F57E9A-A86D-426F-901B-0A461C7FDC29}">
      <dgm:prSet phldrT="[Text]"/>
      <dgm:spPr/>
      <dgm:t>
        <a:bodyPr/>
        <a:lstStyle/>
        <a:p>
          <a:r>
            <a:rPr lang="en-US" dirty="0"/>
            <a:t>LGUs</a:t>
          </a:r>
        </a:p>
      </dgm:t>
    </dgm:pt>
    <dgm:pt modelId="{4D8CAC32-F29B-44A5-AE51-C82C5F7F3B00}" type="parTrans" cxnId="{F7D9206B-2E1D-474B-82C5-06D462A788CA}">
      <dgm:prSet/>
      <dgm:spPr/>
      <dgm:t>
        <a:bodyPr/>
        <a:lstStyle/>
        <a:p>
          <a:endParaRPr lang="en-US"/>
        </a:p>
      </dgm:t>
    </dgm:pt>
    <dgm:pt modelId="{BD36F67C-F8A1-49EB-BF71-0CA7CCD63125}" type="sibTrans" cxnId="{F7D9206B-2E1D-474B-82C5-06D462A788CA}">
      <dgm:prSet/>
      <dgm:spPr/>
      <dgm:t>
        <a:bodyPr/>
        <a:lstStyle/>
        <a:p>
          <a:endParaRPr lang="en-US"/>
        </a:p>
      </dgm:t>
    </dgm:pt>
    <dgm:pt modelId="{E599EBF2-3B24-47F5-A1A3-B6EE05063DBF}" type="pres">
      <dgm:prSet presAssocID="{047166EE-A55F-4D0B-8417-BCA47143FB2C}" presName="Name0" presStyleCnt="0">
        <dgm:presLayoutVars>
          <dgm:dir/>
          <dgm:animLvl val="lvl"/>
          <dgm:resizeHandles/>
        </dgm:presLayoutVars>
      </dgm:prSet>
      <dgm:spPr/>
    </dgm:pt>
    <dgm:pt modelId="{795ACA0B-2519-46CB-8101-498505A9F9A0}" type="pres">
      <dgm:prSet presAssocID="{5E5E9CC3-EF12-4D10-808C-ED8094440285}" presName="linNode" presStyleCnt="0"/>
      <dgm:spPr/>
    </dgm:pt>
    <dgm:pt modelId="{673DBEDE-C051-4C43-8BE8-F331985296D5}" type="pres">
      <dgm:prSet presAssocID="{5E5E9CC3-EF12-4D10-808C-ED8094440285}" presName="parentShp" presStyleLbl="node1" presStyleIdx="0" presStyleCnt="2">
        <dgm:presLayoutVars>
          <dgm:bulletEnabled val="1"/>
        </dgm:presLayoutVars>
      </dgm:prSet>
      <dgm:spPr/>
    </dgm:pt>
    <dgm:pt modelId="{8B3A1400-5495-4E2F-A4C9-8138234DCF17}" type="pres">
      <dgm:prSet presAssocID="{5E5E9CC3-EF12-4D10-808C-ED8094440285}" presName="childShp" presStyleLbl="bgAccFollowNode1" presStyleIdx="0" presStyleCnt="2">
        <dgm:presLayoutVars>
          <dgm:bulletEnabled val="1"/>
        </dgm:presLayoutVars>
      </dgm:prSet>
      <dgm:spPr/>
    </dgm:pt>
    <dgm:pt modelId="{298A806B-3F3D-431A-8D41-9C012EBBE044}" type="pres">
      <dgm:prSet presAssocID="{2B0EC859-C897-4708-B6B1-19D97D9816C1}" presName="spacing" presStyleCnt="0"/>
      <dgm:spPr/>
    </dgm:pt>
    <dgm:pt modelId="{CE96EFD3-F21B-4B72-8E27-B38B1FF9B3D8}" type="pres">
      <dgm:prSet presAssocID="{A81A8E94-4B4D-4CBF-81AE-42B31518F42E}" presName="linNode" presStyleCnt="0"/>
      <dgm:spPr/>
    </dgm:pt>
    <dgm:pt modelId="{B5B508B3-3FA0-42C4-A157-367AB633815C}" type="pres">
      <dgm:prSet presAssocID="{A81A8E94-4B4D-4CBF-81AE-42B31518F42E}" presName="parentShp" presStyleLbl="node1" presStyleIdx="1" presStyleCnt="2">
        <dgm:presLayoutVars>
          <dgm:bulletEnabled val="1"/>
        </dgm:presLayoutVars>
      </dgm:prSet>
      <dgm:spPr/>
    </dgm:pt>
    <dgm:pt modelId="{BA67AF4B-149C-4F41-A634-D71944C197DB}" type="pres">
      <dgm:prSet presAssocID="{A81A8E94-4B4D-4CBF-81AE-42B31518F42E}" presName="childShp" presStyleLbl="bgAccFollowNode1" presStyleIdx="1" presStyleCnt="2">
        <dgm:presLayoutVars>
          <dgm:bulletEnabled val="1"/>
        </dgm:presLayoutVars>
      </dgm:prSet>
      <dgm:spPr/>
    </dgm:pt>
  </dgm:ptLst>
  <dgm:cxnLst>
    <dgm:cxn modelId="{32099620-E80C-474C-AFFA-A9AE48907014}" type="presOf" srcId="{047166EE-A55F-4D0B-8417-BCA47143FB2C}" destId="{E599EBF2-3B24-47F5-A1A3-B6EE05063DBF}" srcOrd="0" destOrd="0" presId="urn:microsoft.com/office/officeart/2005/8/layout/vList6"/>
    <dgm:cxn modelId="{BE199F64-8675-434E-8004-F68705E4B44F}" type="presOf" srcId="{65F57E9A-A86D-426F-901B-0A461C7FDC29}" destId="{BA67AF4B-149C-4F41-A634-D71944C197DB}" srcOrd="0" destOrd="0" presId="urn:microsoft.com/office/officeart/2005/8/layout/vList6"/>
    <dgm:cxn modelId="{F7D9206B-2E1D-474B-82C5-06D462A788CA}" srcId="{A81A8E94-4B4D-4CBF-81AE-42B31518F42E}" destId="{65F57E9A-A86D-426F-901B-0A461C7FDC29}" srcOrd="0" destOrd="0" parTransId="{4D8CAC32-F29B-44A5-AE51-C82C5F7F3B00}" sibTransId="{BD36F67C-F8A1-49EB-BF71-0CA7CCD63125}"/>
    <dgm:cxn modelId="{240F5387-38A6-4E71-BD14-32AE4D5A6319}" srcId="{5E5E9CC3-EF12-4D10-808C-ED8094440285}" destId="{947C5204-38DE-40CD-8B6B-B5DB76066EB5}" srcOrd="0" destOrd="0" parTransId="{C81B6615-6E04-4332-B5C8-42CBA849BA42}" sibTransId="{B7251FA5-1D17-4041-9FD8-F3C2B6780B6D}"/>
    <dgm:cxn modelId="{D6108C93-4884-4A68-987B-639EB0876F44}" type="presOf" srcId="{5E5E9CC3-EF12-4D10-808C-ED8094440285}" destId="{673DBEDE-C051-4C43-8BE8-F331985296D5}" srcOrd="0" destOrd="0" presId="urn:microsoft.com/office/officeart/2005/8/layout/vList6"/>
    <dgm:cxn modelId="{6DA44399-A4AE-47D1-87A0-69C3F41F608F}" srcId="{047166EE-A55F-4D0B-8417-BCA47143FB2C}" destId="{A81A8E94-4B4D-4CBF-81AE-42B31518F42E}" srcOrd="1" destOrd="0" parTransId="{4133CFF3-253F-42E5-AD50-8B372BCEE85B}" sibTransId="{68F06BFB-B5CA-436E-97CF-C98BD16A1B9C}"/>
    <dgm:cxn modelId="{CFB0BD9D-EDAF-4BE5-9363-44818262F48C}" srcId="{047166EE-A55F-4D0B-8417-BCA47143FB2C}" destId="{5E5E9CC3-EF12-4D10-808C-ED8094440285}" srcOrd="0" destOrd="0" parTransId="{55A08C7E-5887-471A-9872-D880A7289EE7}" sibTransId="{2B0EC859-C897-4708-B6B1-19D97D9816C1}"/>
    <dgm:cxn modelId="{97AD4DB5-53BA-467E-8CCF-C829D8252AD0}" type="presOf" srcId="{A81A8E94-4B4D-4CBF-81AE-42B31518F42E}" destId="{B5B508B3-3FA0-42C4-A157-367AB633815C}" srcOrd="0" destOrd="0" presId="urn:microsoft.com/office/officeart/2005/8/layout/vList6"/>
    <dgm:cxn modelId="{4F176AFC-343F-4EC7-8C5E-2182FA1BCDA2}" type="presOf" srcId="{947C5204-38DE-40CD-8B6B-B5DB76066EB5}" destId="{8B3A1400-5495-4E2F-A4C9-8138234DCF17}" srcOrd="0" destOrd="0" presId="urn:microsoft.com/office/officeart/2005/8/layout/vList6"/>
    <dgm:cxn modelId="{32E68233-55C5-4753-8108-93EBA4E4B39B}" type="presParOf" srcId="{E599EBF2-3B24-47F5-A1A3-B6EE05063DBF}" destId="{795ACA0B-2519-46CB-8101-498505A9F9A0}" srcOrd="0" destOrd="0" presId="urn:microsoft.com/office/officeart/2005/8/layout/vList6"/>
    <dgm:cxn modelId="{07334898-4691-474B-84B7-96A07D64AB00}" type="presParOf" srcId="{795ACA0B-2519-46CB-8101-498505A9F9A0}" destId="{673DBEDE-C051-4C43-8BE8-F331985296D5}" srcOrd="0" destOrd="0" presId="urn:microsoft.com/office/officeart/2005/8/layout/vList6"/>
    <dgm:cxn modelId="{830AAA2F-C302-4B2F-8C55-E12BDECE5FDB}" type="presParOf" srcId="{795ACA0B-2519-46CB-8101-498505A9F9A0}" destId="{8B3A1400-5495-4E2F-A4C9-8138234DCF17}" srcOrd="1" destOrd="0" presId="urn:microsoft.com/office/officeart/2005/8/layout/vList6"/>
    <dgm:cxn modelId="{4328718A-E64B-4514-8A3D-BD3CD5753255}" type="presParOf" srcId="{E599EBF2-3B24-47F5-A1A3-B6EE05063DBF}" destId="{298A806B-3F3D-431A-8D41-9C012EBBE044}" srcOrd="1" destOrd="0" presId="urn:microsoft.com/office/officeart/2005/8/layout/vList6"/>
    <dgm:cxn modelId="{AF7C18F7-9C18-49B4-A29A-21536802B8BE}" type="presParOf" srcId="{E599EBF2-3B24-47F5-A1A3-B6EE05063DBF}" destId="{CE96EFD3-F21B-4B72-8E27-B38B1FF9B3D8}" srcOrd="2" destOrd="0" presId="urn:microsoft.com/office/officeart/2005/8/layout/vList6"/>
    <dgm:cxn modelId="{098E1FEA-75F5-4778-A5EC-843DF75AD59C}" type="presParOf" srcId="{CE96EFD3-F21B-4B72-8E27-B38B1FF9B3D8}" destId="{B5B508B3-3FA0-42C4-A157-367AB633815C}" srcOrd="0" destOrd="0" presId="urn:microsoft.com/office/officeart/2005/8/layout/vList6"/>
    <dgm:cxn modelId="{AA7E5425-F7D7-46C5-8FB4-3FA7CFC38F81}" type="presParOf" srcId="{CE96EFD3-F21B-4B72-8E27-B38B1FF9B3D8}" destId="{BA67AF4B-149C-4F41-A634-D71944C197D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FF44C9-714D-48C5-B9EF-00FB2CB3A4B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2E8B00B7-31EA-46BD-9A44-A16B975250E0}">
      <dgm:prSet phldrT="[Text]" custT="1"/>
      <dgm:spPr/>
      <dgm:t>
        <a:bodyPr anchor="ctr" anchorCtr="1"/>
        <a:lstStyle/>
        <a:p>
          <a:r>
            <a:rPr lang="en-US" sz="7200" dirty="0">
              <a:latin typeface="Berlin Sans FB" panose="020E0602020502020306" pitchFamily="34" charset="0"/>
            </a:rPr>
            <a:t>Power of Control</a:t>
          </a:r>
        </a:p>
      </dgm:t>
    </dgm:pt>
    <dgm:pt modelId="{45ECDD3C-5600-482A-A381-4EC2461D5385}" type="sibTrans" cxnId="{9162EB27-9E1B-438A-B8AD-A4B3225F6CB0}">
      <dgm:prSet/>
      <dgm:spPr/>
      <dgm:t>
        <a:bodyPr/>
        <a:lstStyle/>
        <a:p>
          <a:endParaRPr lang="en-US" sz="2400">
            <a:latin typeface="Berlin Sans FB" panose="020E0602020502020306" pitchFamily="34" charset="0"/>
          </a:endParaRPr>
        </a:p>
      </dgm:t>
    </dgm:pt>
    <dgm:pt modelId="{549A9045-10FE-4348-AF77-7713E92B65AA}" type="parTrans" cxnId="{9162EB27-9E1B-438A-B8AD-A4B3225F6CB0}">
      <dgm:prSet/>
      <dgm:spPr/>
      <dgm:t>
        <a:bodyPr/>
        <a:lstStyle/>
        <a:p>
          <a:endParaRPr lang="en-US" sz="2400">
            <a:latin typeface="Berlin Sans FB" panose="020E0602020502020306" pitchFamily="34" charset="0"/>
          </a:endParaRPr>
        </a:p>
      </dgm:t>
    </dgm:pt>
    <dgm:pt modelId="{E1D875FA-ABD7-410F-AF88-953E7EC42E11}">
      <dgm:prSet phldrT="[Text]" custT="1"/>
      <dgm:spPr/>
      <dgm:t>
        <a:bodyPr anchor="ctr" anchorCtr="0"/>
        <a:lstStyle/>
        <a:p>
          <a:r>
            <a:rPr lang="en-US" sz="4800" u="sng" dirty="0">
              <a:latin typeface="Berlin Sans FB" panose="020E0602020502020306" pitchFamily="34" charset="0"/>
            </a:rPr>
            <a:t>National Government</a:t>
          </a:r>
        </a:p>
      </dgm:t>
    </dgm:pt>
    <dgm:pt modelId="{101F48BA-7B55-4BE4-8FAB-8BF59F1AFC74}" type="sibTrans" cxnId="{D8D485EE-7736-432F-9AC2-2A169A2CC485}">
      <dgm:prSet/>
      <dgm:spPr/>
      <dgm:t>
        <a:bodyPr/>
        <a:lstStyle/>
        <a:p>
          <a:endParaRPr lang="en-US" sz="2400">
            <a:latin typeface="Berlin Sans FB" panose="020E0602020502020306" pitchFamily="34" charset="0"/>
          </a:endParaRPr>
        </a:p>
      </dgm:t>
    </dgm:pt>
    <dgm:pt modelId="{302F316B-4A9C-447D-9C58-87E5061F6733}" type="parTrans" cxnId="{D8D485EE-7736-432F-9AC2-2A169A2CC485}">
      <dgm:prSet/>
      <dgm:spPr/>
      <dgm:t>
        <a:bodyPr/>
        <a:lstStyle/>
        <a:p>
          <a:endParaRPr lang="en-US" sz="2400">
            <a:latin typeface="Berlin Sans FB" panose="020E0602020502020306" pitchFamily="34" charset="0"/>
          </a:endParaRPr>
        </a:p>
      </dgm:t>
    </dgm:pt>
    <dgm:pt modelId="{05D4414B-A35E-48EA-B170-D1453C46F326}">
      <dgm:prSet phldrT="[Text]" custT="1"/>
      <dgm:spPr/>
      <dgm:t>
        <a:bodyPr/>
        <a:lstStyle/>
        <a:p>
          <a:r>
            <a:rPr lang="en-US" sz="7200" dirty="0">
              <a:latin typeface="Berlin Sans FB" panose="020E0602020502020306" pitchFamily="34" charset="0"/>
            </a:rPr>
            <a:t>Power of General Supervision</a:t>
          </a:r>
        </a:p>
      </dgm:t>
    </dgm:pt>
    <dgm:pt modelId="{0F55BB5B-7BD7-48B8-B311-F10255D5F098}" type="sibTrans" cxnId="{3163B220-442A-4306-B1FF-245AAA9F556E}">
      <dgm:prSet/>
      <dgm:spPr/>
      <dgm:t>
        <a:bodyPr/>
        <a:lstStyle/>
        <a:p>
          <a:endParaRPr lang="en-US" sz="2400">
            <a:latin typeface="Berlin Sans FB" panose="020E0602020502020306" pitchFamily="34" charset="0"/>
          </a:endParaRPr>
        </a:p>
      </dgm:t>
    </dgm:pt>
    <dgm:pt modelId="{F4563168-273E-4D80-A792-A0EFCCD48323}" type="parTrans" cxnId="{3163B220-442A-4306-B1FF-245AAA9F556E}">
      <dgm:prSet/>
      <dgm:spPr/>
      <dgm:t>
        <a:bodyPr/>
        <a:lstStyle/>
        <a:p>
          <a:endParaRPr lang="en-US" sz="2400">
            <a:latin typeface="Berlin Sans FB" panose="020E0602020502020306" pitchFamily="34" charset="0"/>
          </a:endParaRPr>
        </a:p>
      </dgm:t>
    </dgm:pt>
    <dgm:pt modelId="{2D7E7838-06F4-46E2-A422-6F47DAD3E96E}">
      <dgm:prSet phldrT="[Text]" custT="1"/>
      <dgm:spPr/>
      <dgm:t>
        <a:bodyPr anchor="ctr" anchorCtr="0"/>
        <a:lstStyle/>
        <a:p>
          <a:r>
            <a:rPr lang="en-US" sz="6000" dirty="0">
              <a:latin typeface="Berlin Sans FB" panose="020E0602020502020306" pitchFamily="34" charset="0"/>
            </a:rPr>
            <a:t>Local Government Units</a:t>
          </a:r>
        </a:p>
      </dgm:t>
    </dgm:pt>
    <dgm:pt modelId="{38B0F6D5-7EF2-4BD7-961A-8251F035E8A0}" type="sibTrans" cxnId="{591B4B34-FBDE-4FBC-A4AE-8BAEB5A6F86B}">
      <dgm:prSet/>
      <dgm:spPr/>
      <dgm:t>
        <a:bodyPr/>
        <a:lstStyle/>
        <a:p>
          <a:endParaRPr lang="en-US" sz="2400">
            <a:latin typeface="Berlin Sans FB" panose="020E0602020502020306" pitchFamily="34" charset="0"/>
          </a:endParaRPr>
        </a:p>
      </dgm:t>
    </dgm:pt>
    <dgm:pt modelId="{DF8F3DAB-B8C8-4A8A-9A26-4643EF9CA534}" type="parTrans" cxnId="{591B4B34-FBDE-4FBC-A4AE-8BAEB5A6F86B}">
      <dgm:prSet/>
      <dgm:spPr/>
      <dgm:t>
        <a:bodyPr/>
        <a:lstStyle/>
        <a:p>
          <a:endParaRPr lang="en-US" sz="2400">
            <a:latin typeface="Berlin Sans FB" panose="020E0602020502020306" pitchFamily="34" charset="0"/>
          </a:endParaRPr>
        </a:p>
      </dgm:t>
    </dgm:pt>
    <dgm:pt modelId="{2C3FEDC5-39F1-4982-B933-C2769787A825}">
      <dgm:prSet phldrT="[Text]" custT="1"/>
      <dgm:spPr/>
      <dgm:t>
        <a:bodyPr anchor="ctr" anchorCtr="0"/>
        <a:lstStyle/>
        <a:p>
          <a:r>
            <a:rPr lang="en-US" sz="4800" dirty="0">
              <a:latin typeface="Berlin Sans FB" panose="020E0602020502020306" pitchFamily="34" charset="0"/>
            </a:rPr>
            <a:t>Department Secretaries – alter ego of the President </a:t>
          </a:r>
          <a:endParaRPr lang="en-US" sz="4800" u="sng" dirty="0">
            <a:latin typeface="Berlin Sans FB" panose="020E0602020502020306" pitchFamily="34" charset="0"/>
          </a:endParaRPr>
        </a:p>
      </dgm:t>
    </dgm:pt>
    <dgm:pt modelId="{FC887962-E6E9-43E2-9451-5F65A1A1A1E3}" type="parTrans" cxnId="{BC2712CF-0843-4C7C-9561-84AD018B3FAE}">
      <dgm:prSet/>
      <dgm:spPr/>
      <dgm:t>
        <a:bodyPr/>
        <a:lstStyle/>
        <a:p>
          <a:endParaRPr lang="en-US" sz="2400">
            <a:latin typeface="Berlin Sans FB" panose="020E0602020502020306" pitchFamily="34" charset="0"/>
          </a:endParaRPr>
        </a:p>
      </dgm:t>
    </dgm:pt>
    <dgm:pt modelId="{B30A0F8F-6D6F-4732-BD15-B5AE7F3EC497}" type="sibTrans" cxnId="{BC2712CF-0843-4C7C-9561-84AD018B3FAE}">
      <dgm:prSet/>
      <dgm:spPr/>
      <dgm:t>
        <a:bodyPr/>
        <a:lstStyle/>
        <a:p>
          <a:endParaRPr lang="en-US" sz="2400">
            <a:latin typeface="Berlin Sans FB" panose="020E0602020502020306" pitchFamily="34" charset="0"/>
          </a:endParaRPr>
        </a:p>
      </dgm:t>
    </dgm:pt>
    <dgm:pt modelId="{32F1A0F1-1C5E-42BE-9EC0-9443321C7AA1}">
      <dgm:prSet phldrT="[Text]" custT="1"/>
      <dgm:spPr/>
      <dgm:t>
        <a:bodyPr anchor="ctr" anchorCtr="0"/>
        <a:lstStyle/>
        <a:p>
          <a:r>
            <a:rPr lang="en-US" sz="4800" u="sng" dirty="0">
              <a:latin typeface="Berlin Sans FB" panose="020E0602020502020306" pitchFamily="34" charset="0"/>
            </a:rPr>
            <a:t>Doctrine of Qualified Political Agency</a:t>
          </a:r>
        </a:p>
      </dgm:t>
    </dgm:pt>
    <dgm:pt modelId="{71210A6A-B1F0-4AF9-976D-8BCEC6C7B4E9}" type="parTrans" cxnId="{AEA07263-418E-4EED-BE4A-6CCFC642F733}">
      <dgm:prSet/>
      <dgm:spPr/>
      <dgm:t>
        <a:bodyPr/>
        <a:lstStyle/>
        <a:p>
          <a:endParaRPr lang="en-US" sz="2400">
            <a:latin typeface="Berlin Sans FB" panose="020E0602020502020306" pitchFamily="34" charset="0"/>
          </a:endParaRPr>
        </a:p>
      </dgm:t>
    </dgm:pt>
    <dgm:pt modelId="{9785B4A1-511A-4514-87EB-B0E93CDF2748}" type="sibTrans" cxnId="{AEA07263-418E-4EED-BE4A-6CCFC642F733}">
      <dgm:prSet/>
      <dgm:spPr/>
      <dgm:t>
        <a:bodyPr/>
        <a:lstStyle/>
        <a:p>
          <a:endParaRPr lang="en-US" sz="2400">
            <a:latin typeface="Berlin Sans FB" panose="020E0602020502020306" pitchFamily="34" charset="0"/>
          </a:endParaRPr>
        </a:p>
      </dgm:t>
    </dgm:pt>
    <dgm:pt modelId="{D26C0BE1-44AC-446A-B4E7-A7113AF3A8E5}" type="pres">
      <dgm:prSet presAssocID="{CAFF44C9-714D-48C5-B9EF-00FB2CB3A4B2}" presName="Name0" presStyleCnt="0">
        <dgm:presLayoutVars>
          <dgm:dir/>
          <dgm:animLvl val="lvl"/>
          <dgm:resizeHandles/>
        </dgm:presLayoutVars>
      </dgm:prSet>
      <dgm:spPr/>
    </dgm:pt>
    <dgm:pt modelId="{AAA2A29F-2F2A-4D9D-92AB-8CD745432BFC}" type="pres">
      <dgm:prSet presAssocID="{2E8B00B7-31EA-46BD-9A44-A16B975250E0}" presName="linNode" presStyleCnt="0"/>
      <dgm:spPr/>
    </dgm:pt>
    <dgm:pt modelId="{74AFB7B5-E7A5-42C2-B816-54AABB76A538}" type="pres">
      <dgm:prSet presAssocID="{2E8B00B7-31EA-46BD-9A44-A16B975250E0}" presName="parentShp" presStyleLbl="node1" presStyleIdx="0" presStyleCnt="2" custScaleX="80089" custScaleY="195781">
        <dgm:presLayoutVars>
          <dgm:bulletEnabled val="1"/>
        </dgm:presLayoutVars>
      </dgm:prSet>
      <dgm:spPr/>
    </dgm:pt>
    <dgm:pt modelId="{D8E71E61-A9E5-4D7D-BA78-73B3FFBE8220}" type="pres">
      <dgm:prSet presAssocID="{2E8B00B7-31EA-46BD-9A44-A16B975250E0}" presName="childShp" presStyleLbl="bgAccFollowNode1" presStyleIdx="0" presStyleCnt="2" custScaleX="113437" custScaleY="221278">
        <dgm:presLayoutVars>
          <dgm:bulletEnabled val="1"/>
        </dgm:presLayoutVars>
      </dgm:prSet>
      <dgm:spPr/>
    </dgm:pt>
    <dgm:pt modelId="{53FB9C5E-4AA6-4730-AD9E-2A69D5D71B42}" type="pres">
      <dgm:prSet presAssocID="{45ECDD3C-5600-482A-A381-4EC2461D5385}" presName="spacing" presStyleCnt="0"/>
      <dgm:spPr/>
    </dgm:pt>
    <dgm:pt modelId="{22250BC6-ADB6-4268-9504-5BEC24AA9F43}" type="pres">
      <dgm:prSet presAssocID="{05D4414B-A35E-48EA-B170-D1453C46F326}" presName="linNode" presStyleCnt="0"/>
      <dgm:spPr/>
    </dgm:pt>
    <dgm:pt modelId="{00B547E5-40BA-4003-8635-5AE904A3BA82}" type="pres">
      <dgm:prSet presAssocID="{05D4414B-A35E-48EA-B170-D1453C46F326}" presName="parentShp" presStyleLbl="node1" presStyleIdx="1" presStyleCnt="2" custScaleX="78355" custScaleY="179612" custLinFactNeighborX="-990" custLinFactNeighborY="13137">
        <dgm:presLayoutVars>
          <dgm:bulletEnabled val="1"/>
        </dgm:presLayoutVars>
      </dgm:prSet>
      <dgm:spPr/>
    </dgm:pt>
    <dgm:pt modelId="{95AF39BC-8DBD-4807-8CED-FB4E29D51786}" type="pres">
      <dgm:prSet presAssocID="{05D4414B-A35E-48EA-B170-D1453C46F326}" presName="childShp" presStyleLbl="bgAccFollowNode1" presStyleIdx="1" presStyleCnt="2" custScaleX="107830" custScaleY="141712">
        <dgm:presLayoutVars>
          <dgm:bulletEnabled val="1"/>
        </dgm:presLayoutVars>
      </dgm:prSet>
      <dgm:spPr/>
    </dgm:pt>
  </dgm:ptLst>
  <dgm:cxnLst>
    <dgm:cxn modelId="{E8562C06-78E9-454A-891D-D4EEB2DAEAEC}" type="presOf" srcId="{E1D875FA-ABD7-410F-AF88-953E7EC42E11}" destId="{D8E71E61-A9E5-4D7D-BA78-73B3FFBE8220}" srcOrd="0" destOrd="0" presId="urn:microsoft.com/office/officeart/2005/8/layout/vList6"/>
    <dgm:cxn modelId="{3163B220-442A-4306-B1FF-245AAA9F556E}" srcId="{CAFF44C9-714D-48C5-B9EF-00FB2CB3A4B2}" destId="{05D4414B-A35E-48EA-B170-D1453C46F326}" srcOrd="1" destOrd="0" parTransId="{F4563168-273E-4D80-A792-A0EFCCD48323}" sibTransId="{0F55BB5B-7BD7-48B8-B311-F10255D5F098}"/>
    <dgm:cxn modelId="{9162EB27-9E1B-438A-B8AD-A4B3225F6CB0}" srcId="{CAFF44C9-714D-48C5-B9EF-00FB2CB3A4B2}" destId="{2E8B00B7-31EA-46BD-9A44-A16B975250E0}" srcOrd="0" destOrd="0" parTransId="{549A9045-10FE-4348-AF77-7713E92B65AA}" sibTransId="{45ECDD3C-5600-482A-A381-4EC2461D5385}"/>
    <dgm:cxn modelId="{7F2A5B2F-EF52-4903-9C15-965EC407A7F4}" type="presOf" srcId="{32F1A0F1-1C5E-42BE-9EC0-9443321C7AA1}" destId="{D8E71E61-A9E5-4D7D-BA78-73B3FFBE8220}" srcOrd="0" destOrd="2" presId="urn:microsoft.com/office/officeart/2005/8/layout/vList6"/>
    <dgm:cxn modelId="{591B4B34-FBDE-4FBC-A4AE-8BAEB5A6F86B}" srcId="{05D4414B-A35E-48EA-B170-D1453C46F326}" destId="{2D7E7838-06F4-46E2-A422-6F47DAD3E96E}" srcOrd="0" destOrd="0" parTransId="{DF8F3DAB-B8C8-4A8A-9A26-4643EF9CA534}" sibTransId="{38B0F6D5-7EF2-4BD7-961A-8251F035E8A0}"/>
    <dgm:cxn modelId="{6C028A5B-6A6D-4D59-BCA0-BD96A3D2F23F}" type="presOf" srcId="{05D4414B-A35E-48EA-B170-D1453C46F326}" destId="{00B547E5-40BA-4003-8635-5AE904A3BA82}" srcOrd="0" destOrd="0" presId="urn:microsoft.com/office/officeart/2005/8/layout/vList6"/>
    <dgm:cxn modelId="{AEA07263-418E-4EED-BE4A-6CCFC642F733}" srcId="{2E8B00B7-31EA-46BD-9A44-A16B975250E0}" destId="{32F1A0F1-1C5E-42BE-9EC0-9443321C7AA1}" srcOrd="2" destOrd="0" parTransId="{71210A6A-B1F0-4AF9-976D-8BCEC6C7B4E9}" sibTransId="{9785B4A1-511A-4514-87EB-B0E93CDF2748}"/>
    <dgm:cxn modelId="{AFAD3877-CD2C-442C-91C5-6AE496BA1A0D}" type="presOf" srcId="{2E8B00B7-31EA-46BD-9A44-A16B975250E0}" destId="{74AFB7B5-E7A5-42C2-B816-54AABB76A538}" srcOrd="0" destOrd="0" presId="urn:microsoft.com/office/officeart/2005/8/layout/vList6"/>
    <dgm:cxn modelId="{C0F55184-967E-42D8-9C8A-3B35514847F0}" type="presOf" srcId="{2C3FEDC5-39F1-4982-B933-C2769787A825}" destId="{D8E71E61-A9E5-4D7D-BA78-73B3FFBE8220}" srcOrd="0" destOrd="1" presId="urn:microsoft.com/office/officeart/2005/8/layout/vList6"/>
    <dgm:cxn modelId="{BC2712CF-0843-4C7C-9561-84AD018B3FAE}" srcId="{2E8B00B7-31EA-46BD-9A44-A16B975250E0}" destId="{2C3FEDC5-39F1-4982-B933-C2769787A825}" srcOrd="1" destOrd="0" parTransId="{FC887962-E6E9-43E2-9451-5F65A1A1A1E3}" sibTransId="{B30A0F8F-6D6F-4732-BD15-B5AE7F3EC497}"/>
    <dgm:cxn modelId="{240481DB-1ABD-4B13-BFCB-0A39994D5DC5}" type="presOf" srcId="{CAFF44C9-714D-48C5-B9EF-00FB2CB3A4B2}" destId="{D26C0BE1-44AC-446A-B4E7-A7113AF3A8E5}" srcOrd="0" destOrd="0" presId="urn:microsoft.com/office/officeart/2005/8/layout/vList6"/>
    <dgm:cxn modelId="{0C54D6EB-8324-4D7F-AB0F-754BDFFB5A97}" type="presOf" srcId="{2D7E7838-06F4-46E2-A422-6F47DAD3E96E}" destId="{95AF39BC-8DBD-4807-8CED-FB4E29D51786}" srcOrd="0" destOrd="0" presId="urn:microsoft.com/office/officeart/2005/8/layout/vList6"/>
    <dgm:cxn modelId="{D8D485EE-7736-432F-9AC2-2A169A2CC485}" srcId="{2E8B00B7-31EA-46BD-9A44-A16B975250E0}" destId="{E1D875FA-ABD7-410F-AF88-953E7EC42E11}" srcOrd="0" destOrd="0" parTransId="{302F316B-4A9C-447D-9C58-87E5061F6733}" sibTransId="{101F48BA-7B55-4BE4-8FAB-8BF59F1AFC74}"/>
    <dgm:cxn modelId="{085D59E0-F516-481E-9E80-09A310F73602}" type="presParOf" srcId="{D26C0BE1-44AC-446A-B4E7-A7113AF3A8E5}" destId="{AAA2A29F-2F2A-4D9D-92AB-8CD745432BFC}" srcOrd="0" destOrd="0" presId="urn:microsoft.com/office/officeart/2005/8/layout/vList6"/>
    <dgm:cxn modelId="{9B321B3B-EC3D-42A7-AB91-3A675E2B53CD}" type="presParOf" srcId="{AAA2A29F-2F2A-4D9D-92AB-8CD745432BFC}" destId="{74AFB7B5-E7A5-42C2-B816-54AABB76A538}" srcOrd="0" destOrd="0" presId="urn:microsoft.com/office/officeart/2005/8/layout/vList6"/>
    <dgm:cxn modelId="{5F8C220B-923D-4693-AC59-C27C6A100EF6}" type="presParOf" srcId="{AAA2A29F-2F2A-4D9D-92AB-8CD745432BFC}" destId="{D8E71E61-A9E5-4D7D-BA78-73B3FFBE8220}" srcOrd="1" destOrd="0" presId="urn:microsoft.com/office/officeart/2005/8/layout/vList6"/>
    <dgm:cxn modelId="{039C62A0-EBC4-495D-A3E6-0671D162E0F3}" type="presParOf" srcId="{D26C0BE1-44AC-446A-B4E7-A7113AF3A8E5}" destId="{53FB9C5E-4AA6-4730-AD9E-2A69D5D71B42}" srcOrd="1" destOrd="0" presId="urn:microsoft.com/office/officeart/2005/8/layout/vList6"/>
    <dgm:cxn modelId="{9E33D737-8529-4904-A509-5AF6564750C1}" type="presParOf" srcId="{D26C0BE1-44AC-446A-B4E7-A7113AF3A8E5}" destId="{22250BC6-ADB6-4268-9504-5BEC24AA9F43}" srcOrd="2" destOrd="0" presId="urn:microsoft.com/office/officeart/2005/8/layout/vList6"/>
    <dgm:cxn modelId="{36807559-F64B-469B-8F06-AFE057A9BA1F}" type="presParOf" srcId="{22250BC6-ADB6-4268-9504-5BEC24AA9F43}" destId="{00B547E5-40BA-4003-8635-5AE904A3BA82}" srcOrd="0" destOrd="0" presId="urn:microsoft.com/office/officeart/2005/8/layout/vList6"/>
    <dgm:cxn modelId="{57CAF22D-0290-454D-AA1D-528CC03B0292}" type="presParOf" srcId="{22250BC6-ADB6-4268-9504-5BEC24AA9F43}" destId="{95AF39BC-8DBD-4807-8CED-FB4E29D51786}"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A1400-5495-4E2F-A4C9-8138234DCF17}">
      <dsp:nvSpPr>
        <dsp:cNvPr id="0" name=""/>
        <dsp:cNvSpPr/>
      </dsp:nvSpPr>
      <dsp:spPr>
        <a:xfrm>
          <a:off x="3999999" y="1220"/>
          <a:ext cx="6000000" cy="476074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285750" lvl="1" indent="-285750" algn="l" defTabSz="2133600">
            <a:lnSpc>
              <a:spcPct val="90000"/>
            </a:lnSpc>
            <a:spcBef>
              <a:spcPct val="0"/>
            </a:spcBef>
            <a:spcAft>
              <a:spcPct val="15000"/>
            </a:spcAft>
            <a:buChar char="•"/>
          </a:pPr>
          <a:r>
            <a:rPr lang="en-US" sz="4800" kern="1200" dirty="0"/>
            <a:t>National Government</a:t>
          </a:r>
        </a:p>
      </dsp:txBody>
      <dsp:txXfrm>
        <a:off x="3999999" y="596313"/>
        <a:ext cx="4214722" cy="3570556"/>
      </dsp:txXfrm>
    </dsp:sp>
    <dsp:sp modelId="{673DBEDE-C051-4C43-8BE8-F331985296D5}">
      <dsp:nvSpPr>
        <dsp:cNvPr id="0" name=""/>
        <dsp:cNvSpPr/>
      </dsp:nvSpPr>
      <dsp:spPr>
        <a:xfrm>
          <a:off x="0" y="1220"/>
          <a:ext cx="4000000" cy="4760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dirty="0"/>
            <a:t>Power of Control</a:t>
          </a:r>
        </a:p>
      </dsp:txBody>
      <dsp:txXfrm>
        <a:off x="195264" y="196484"/>
        <a:ext cx="3609472" cy="4370214"/>
      </dsp:txXfrm>
    </dsp:sp>
    <dsp:sp modelId="{BA67AF4B-149C-4F41-A634-D71944C197DB}">
      <dsp:nvSpPr>
        <dsp:cNvPr id="0" name=""/>
        <dsp:cNvSpPr/>
      </dsp:nvSpPr>
      <dsp:spPr>
        <a:xfrm>
          <a:off x="3999999" y="5238037"/>
          <a:ext cx="6000000" cy="476074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285750" lvl="1" indent="-285750" algn="l" defTabSz="2133600">
            <a:lnSpc>
              <a:spcPct val="90000"/>
            </a:lnSpc>
            <a:spcBef>
              <a:spcPct val="0"/>
            </a:spcBef>
            <a:spcAft>
              <a:spcPct val="15000"/>
            </a:spcAft>
            <a:buChar char="•"/>
          </a:pPr>
          <a:r>
            <a:rPr lang="en-US" sz="4800" kern="1200" dirty="0"/>
            <a:t>LGUs</a:t>
          </a:r>
        </a:p>
      </dsp:txBody>
      <dsp:txXfrm>
        <a:off x="3999999" y="5833130"/>
        <a:ext cx="4214722" cy="3570556"/>
      </dsp:txXfrm>
    </dsp:sp>
    <dsp:sp modelId="{B5B508B3-3FA0-42C4-A157-367AB633815C}">
      <dsp:nvSpPr>
        <dsp:cNvPr id="0" name=""/>
        <dsp:cNvSpPr/>
      </dsp:nvSpPr>
      <dsp:spPr>
        <a:xfrm>
          <a:off x="0" y="5238037"/>
          <a:ext cx="4000000" cy="4760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dirty="0"/>
            <a:t>Power of General Supervision</a:t>
          </a:r>
        </a:p>
      </dsp:txBody>
      <dsp:txXfrm>
        <a:off x="195264" y="5433301"/>
        <a:ext cx="3609472" cy="43702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71E61-A9E5-4D7D-BA78-73B3FFBE8220}">
      <dsp:nvSpPr>
        <dsp:cNvPr id="0" name=""/>
        <dsp:cNvSpPr/>
      </dsp:nvSpPr>
      <dsp:spPr>
        <a:xfrm>
          <a:off x="5644257" y="2828"/>
          <a:ext cx="11973382" cy="352607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285750" lvl="1" indent="-285750" algn="l" defTabSz="2133600">
            <a:lnSpc>
              <a:spcPct val="90000"/>
            </a:lnSpc>
            <a:spcBef>
              <a:spcPct val="0"/>
            </a:spcBef>
            <a:spcAft>
              <a:spcPct val="15000"/>
            </a:spcAft>
            <a:buChar char="•"/>
          </a:pPr>
          <a:r>
            <a:rPr lang="en-US" sz="4800" u="sng" kern="1200" dirty="0">
              <a:latin typeface="Berlin Sans FB" panose="020E0602020502020306" pitchFamily="34" charset="0"/>
            </a:rPr>
            <a:t>National Government</a:t>
          </a:r>
        </a:p>
        <a:p>
          <a:pPr marL="285750" lvl="1" indent="-285750" algn="l" defTabSz="2133600">
            <a:lnSpc>
              <a:spcPct val="90000"/>
            </a:lnSpc>
            <a:spcBef>
              <a:spcPct val="0"/>
            </a:spcBef>
            <a:spcAft>
              <a:spcPct val="15000"/>
            </a:spcAft>
            <a:buChar char="•"/>
          </a:pPr>
          <a:r>
            <a:rPr lang="en-US" sz="4800" kern="1200" dirty="0">
              <a:latin typeface="Berlin Sans FB" panose="020E0602020502020306" pitchFamily="34" charset="0"/>
            </a:rPr>
            <a:t>Department Secretaries – alter ego of the President </a:t>
          </a:r>
          <a:endParaRPr lang="en-US" sz="4800" u="sng" kern="1200" dirty="0">
            <a:latin typeface="Berlin Sans FB" panose="020E0602020502020306" pitchFamily="34" charset="0"/>
          </a:endParaRPr>
        </a:p>
        <a:p>
          <a:pPr marL="285750" lvl="1" indent="-285750" algn="l" defTabSz="2133600">
            <a:lnSpc>
              <a:spcPct val="90000"/>
            </a:lnSpc>
            <a:spcBef>
              <a:spcPct val="0"/>
            </a:spcBef>
            <a:spcAft>
              <a:spcPct val="15000"/>
            </a:spcAft>
            <a:buChar char="•"/>
          </a:pPr>
          <a:r>
            <a:rPr lang="en-US" sz="4800" u="sng" kern="1200" dirty="0">
              <a:latin typeface="Berlin Sans FB" panose="020E0602020502020306" pitchFamily="34" charset="0"/>
            </a:rPr>
            <a:t>Doctrine of Qualified Political Agency</a:t>
          </a:r>
        </a:p>
      </dsp:txBody>
      <dsp:txXfrm>
        <a:off x="5644257" y="443587"/>
        <a:ext cx="10651106" cy="2644552"/>
      </dsp:txXfrm>
    </dsp:sp>
    <dsp:sp modelId="{74AFB7B5-E7A5-42C2-B816-54AABB76A538}">
      <dsp:nvSpPr>
        <dsp:cNvPr id="0" name=""/>
        <dsp:cNvSpPr/>
      </dsp:nvSpPr>
      <dsp:spPr>
        <a:xfrm>
          <a:off x="8610" y="205976"/>
          <a:ext cx="5635646" cy="31197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137160" rIns="274320" bIns="137160" numCol="1" spcCol="1270" anchor="ctr" anchorCtr="1">
          <a:noAutofit/>
        </a:bodyPr>
        <a:lstStyle/>
        <a:p>
          <a:pPr marL="0" lvl="0" indent="0" algn="ctr" defTabSz="3200400">
            <a:lnSpc>
              <a:spcPct val="90000"/>
            </a:lnSpc>
            <a:spcBef>
              <a:spcPct val="0"/>
            </a:spcBef>
            <a:spcAft>
              <a:spcPct val="35000"/>
            </a:spcAft>
            <a:buNone/>
          </a:pPr>
          <a:r>
            <a:rPr lang="en-US" sz="7200" kern="1200" dirty="0">
              <a:latin typeface="Berlin Sans FB" panose="020E0602020502020306" pitchFamily="34" charset="0"/>
            </a:rPr>
            <a:t>Power of Control</a:t>
          </a:r>
        </a:p>
      </dsp:txBody>
      <dsp:txXfrm>
        <a:off x="160905" y="358271"/>
        <a:ext cx="5331056" cy="2815185"/>
      </dsp:txXfrm>
    </dsp:sp>
    <dsp:sp modelId="{95AF39BC-8DBD-4807-8CED-FB4E29D51786}">
      <dsp:nvSpPr>
        <dsp:cNvPr id="0" name=""/>
        <dsp:cNvSpPr/>
      </dsp:nvSpPr>
      <dsp:spPr>
        <a:xfrm>
          <a:off x="5876289" y="3990218"/>
          <a:ext cx="11392694" cy="225818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285750" lvl="1" indent="-285750" algn="l" defTabSz="2667000">
            <a:lnSpc>
              <a:spcPct val="90000"/>
            </a:lnSpc>
            <a:spcBef>
              <a:spcPct val="0"/>
            </a:spcBef>
            <a:spcAft>
              <a:spcPct val="15000"/>
            </a:spcAft>
            <a:buChar char="•"/>
          </a:pPr>
          <a:r>
            <a:rPr lang="en-US" sz="6000" kern="1200" dirty="0">
              <a:latin typeface="Berlin Sans FB" panose="020E0602020502020306" pitchFamily="34" charset="0"/>
            </a:rPr>
            <a:t>Local Government Units</a:t>
          </a:r>
        </a:p>
      </dsp:txBody>
      <dsp:txXfrm>
        <a:off x="5876289" y="4272491"/>
        <a:ext cx="10545875" cy="1693638"/>
      </dsp:txXfrm>
    </dsp:sp>
    <dsp:sp modelId="{00B547E5-40BA-4003-8635-5AE904A3BA82}">
      <dsp:nvSpPr>
        <dsp:cNvPr id="0" name=""/>
        <dsp:cNvSpPr/>
      </dsp:nvSpPr>
      <dsp:spPr>
        <a:xfrm>
          <a:off x="252667" y="3691077"/>
          <a:ext cx="5519024" cy="28621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137160" rIns="274320" bIns="137160" numCol="1" spcCol="1270" anchor="ctr" anchorCtr="0">
          <a:noAutofit/>
        </a:bodyPr>
        <a:lstStyle/>
        <a:p>
          <a:pPr marL="0" lvl="0" indent="0" algn="ctr" defTabSz="3200400">
            <a:lnSpc>
              <a:spcPct val="90000"/>
            </a:lnSpc>
            <a:spcBef>
              <a:spcPct val="0"/>
            </a:spcBef>
            <a:spcAft>
              <a:spcPct val="35000"/>
            </a:spcAft>
            <a:buNone/>
          </a:pPr>
          <a:r>
            <a:rPr lang="en-US" sz="7200" kern="1200" dirty="0">
              <a:latin typeface="Berlin Sans FB" panose="020E0602020502020306" pitchFamily="34" charset="0"/>
            </a:rPr>
            <a:t>Power of General Supervision</a:t>
          </a:r>
        </a:p>
      </dsp:txBody>
      <dsp:txXfrm>
        <a:off x="392384" y="3830794"/>
        <a:ext cx="5239590" cy="258268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130966-A317-581C-4256-59F3CBB1C658}"/>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B61C0C0-6FBF-442F-9921-C6BEA35C73CD}"/>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E19131CA-D4C9-4040-B732-C9316D6564F1}" type="datetimeFigureOut">
              <a:rPr lang="en-US" smtClean="0"/>
              <a:t>2/26/2026</a:t>
            </a:fld>
            <a:endParaRPr lang="en-US"/>
          </a:p>
        </p:txBody>
      </p:sp>
      <p:sp>
        <p:nvSpPr>
          <p:cNvPr id="4" name="Footer Placeholder 3">
            <a:extLst>
              <a:ext uri="{FF2B5EF4-FFF2-40B4-BE49-F238E27FC236}">
                <a16:creationId xmlns:a16="http://schemas.microsoft.com/office/drawing/2014/main" id="{A34538EF-1026-D96E-86F1-9A15DD5ED29F}"/>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r>
              <a:rPr lang="en-US"/>
              <a:t>Atty. Rolynne A. Javier, CESO V, Asst. Director, DILG-BLGS</a:t>
            </a:r>
          </a:p>
        </p:txBody>
      </p:sp>
      <p:sp>
        <p:nvSpPr>
          <p:cNvPr id="5" name="Slide Number Placeholder 4">
            <a:extLst>
              <a:ext uri="{FF2B5EF4-FFF2-40B4-BE49-F238E27FC236}">
                <a16:creationId xmlns:a16="http://schemas.microsoft.com/office/drawing/2014/main" id="{3EEDDEAA-2DA4-3B98-DBFC-C4220CA72011}"/>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EDFE7862-B60B-4133-B6FE-135F560CAC6B}" type="slidenum">
              <a:rPr lang="en-US" smtClean="0"/>
              <a:t>‹#›</a:t>
            </a:fld>
            <a:endParaRPr lang="en-US"/>
          </a:p>
        </p:txBody>
      </p:sp>
    </p:spTree>
    <p:extLst>
      <p:ext uri="{BB962C8B-B14F-4D97-AF65-F5344CB8AC3E}">
        <p14:creationId xmlns:p14="http://schemas.microsoft.com/office/powerpoint/2010/main" val="265337436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9CE5489-D668-4712-9A30-18FEC54FBC0B}" type="datetimeFigureOut">
              <a:rPr lang="en-US" smtClean="0"/>
              <a:t>2/26/2026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r>
              <a:rPr lang="en-US"/>
              <a:t>Atty. Rolynne A. Javier, CESO V, Asst. Director, DILG-BLGS</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F0EDD69-C51D-4F13-A16F-733E52637A43}" type="slidenum">
              <a:rPr lang="en-US" smtClean="0"/>
              <a:t>‹#›</a:t>
            </a:fld>
            <a:endParaRPr lang="en-US"/>
          </a:p>
        </p:txBody>
      </p:sp>
    </p:spTree>
    <p:extLst>
      <p:ext uri="{BB962C8B-B14F-4D97-AF65-F5344CB8AC3E}">
        <p14:creationId xmlns:p14="http://schemas.microsoft.com/office/powerpoint/2010/main" val="251830946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E291D-22B8-0E10-ACC5-AEC3927536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495BAF-D8EE-B70F-25D9-1375E3149796}"/>
              </a:ext>
            </a:extLst>
          </p:cNvPr>
          <p:cNvSpPr>
            <a:spLocks noGrp="1" noRot="1" noChangeAspect="1"/>
          </p:cNvSpPr>
          <p:nvPr>
            <p:ph type="sldImg"/>
          </p:nvPr>
        </p:nvSpPr>
        <p:spPr>
          <a:xfrm>
            <a:off x="457200" y="720725"/>
            <a:ext cx="6400800" cy="3600450"/>
          </a:xfrm>
        </p:spPr>
      </p:sp>
      <p:sp>
        <p:nvSpPr>
          <p:cNvPr id="3" name="Notes Placeholder 2">
            <a:extLst>
              <a:ext uri="{FF2B5EF4-FFF2-40B4-BE49-F238E27FC236}">
                <a16:creationId xmlns:a16="http://schemas.microsoft.com/office/drawing/2014/main" id="{DBB32205-A8DE-82A0-290A-5B5093BEA602}"/>
              </a:ext>
            </a:extLst>
          </p:cNvPr>
          <p:cNvSpPr>
            <a:spLocks noGrp="1"/>
          </p:cNvSpPr>
          <p:nvPr>
            <p:ph type="body" idx="1"/>
          </p:nvPr>
        </p:nvSpPr>
        <p:spPr/>
        <p:txBody>
          <a:bodyPr/>
          <a:lstStyle/>
          <a:p>
            <a:endParaRPr lang="en-SG" dirty="0"/>
          </a:p>
        </p:txBody>
      </p:sp>
      <p:sp>
        <p:nvSpPr>
          <p:cNvPr id="4" name="Slide Number Placeholder 3">
            <a:extLst>
              <a:ext uri="{FF2B5EF4-FFF2-40B4-BE49-F238E27FC236}">
                <a16:creationId xmlns:a16="http://schemas.microsoft.com/office/drawing/2014/main" id="{4F5003D0-C167-A40F-1BAA-1FDD2BF670B2}"/>
              </a:ext>
            </a:extLst>
          </p:cNvPr>
          <p:cNvSpPr>
            <a:spLocks noGrp="1"/>
          </p:cNvSpPr>
          <p:nvPr>
            <p:ph type="sldNum" sz="quarter" idx="10"/>
          </p:nvPr>
        </p:nvSpPr>
        <p:spPr/>
        <p:txBody>
          <a:bodyPr/>
          <a:lstStyle/>
          <a:p>
            <a:pPr>
              <a:defRPr/>
            </a:pPr>
            <a:fld id="{3350C151-7D67-42D8-B16C-0D00A5D298AA}" type="slidenum">
              <a:rPr lang="en-US" smtClean="0"/>
              <a:pPr>
                <a:defRPr/>
              </a:pPr>
              <a:t>10</a:t>
            </a:fld>
            <a:endParaRPr lang="en-US"/>
          </a:p>
        </p:txBody>
      </p:sp>
      <p:sp>
        <p:nvSpPr>
          <p:cNvPr id="5" name="Footer Placeholder 4">
            <a:extLst>
              <a:ext uri="{FF2B5EF4-FFF2-40B4-BE49-F238E27FC236}">
                <a16:creationId xmlns:a16="http://schemas.microsoft.com/office/drawing/2014/main" id="{43A7A00F-C180-0F0D-3B3B-9CFD6720781B}"/>
              </a:ext>
            </a:extLst>
          </p:cNvPr>
          <p:cNvSpPr>
            <a:spLocks noGrp="1"/>
          </p:cNvSpPr>
          <p:nvPr>
            <p:ph type="ftr" sz="quarter" idx="4"/>
          </p:nvPr>
        </p:nvSpPr>
        <p:spPr/>
        <p:txBody>
          <a:bodyPr/>
          <a:lstStyle/>
          <a:p>
            <a:r>
              <a:rPr lang="en-US"/>
              <a:t>Atty. Rolynne A. Javier, CESO V, Asst. Director, DILG-BLGS</a:t>
            </a:r>
          </a:p>
        </p:txBody>
      </p:sp>
    </p:spTree>
    <p:extLst>
      <p:ext uri="{BB962C8B-B14F-4D97-AF65-F5344CB8AC3E}">
        <p14:creationId xmlns:p14="http://schemas.microsoft.com/office/powerpoint/2010/main" val="4236239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a:extLst>
            <a:ext uri="{FF2B5EF4-FFF2-40B4-BE49-F238E27FC236}">
              <a16:creationId xmlns:a16="http://schemas.microsoft.com/office/drawing/2014/main" id="{EF93A4E7-6ED0-AE94-1DBC-D9BAA5A44AA1}"/>
            </a:ext>
          </a:extLst>
        </p:cNvPr>
        <p:cNvGrpSpPr/>
        <p:nvPr/>
      </p:nvGrpSpPr>
      <p:grpSpPr>
        <a:xfrm>
          <a:off x="0" y="0"/>
          <a:ext cx="0" cy="0"/>
          <a:chOff x="0" y="0"/>
          <a:chExt cx="0" cy="0"/>
        </a:xfrm>
      </p:grpSpPr>
      <p:sp>
        <p:nvSpPr>
          <p:cNvPr id="117" name="Google Shape;117;g35f1a213e95_0_468:notes">
            <a:extLst>
              <a:ext uri="{FF2B5EF4-FFF2-40B4-BE49-F238E27FC236}">
                <a16:creationId xmlns:a16="http://schemas.microsoft.com/office/drawing/2014/main" id="{6702999A-4D4E-3EBB-4244-FA863F622D8D}"/>
              </a:ext>
            </a:extLst>
          </p:cNvPr>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5f1a213e95_0_468:notes">
            <a:extLst>
              <a:ext uri="{FF2B5EF4-FFF2-40B4-BE49-F238E27FC236}">
                <a16:creationId xmlns:a16="http://schemas.microsoft.com/office/drawing/2014/main" id="{EE38CC36-2782-62C8-3F5C-865D2A53E5C2}"/>
              </a:ext>
            </a:extLst>
          </p:cNvPr>
          <p:cNvSpPr txBox="1">
            <a:spLocks noGrp="1"/>
          </p:cNvSpPr>
          <p:nvPr>
            <p:ph type="body" idx="1"/>
          </p:nvPr>
        </p:nvSpPr>
        <p:spPr>
          <a:xfrm>
            <a:off x="731520" y="4620578"/>
            <a:ext cx="5852160" cy="3780630"/>
          </a:xfrm>
          <a:prstGeom prst="rect">
            <a:avLst/>
          </a:prstGeom>
        </p:spPr>
        <p:txBody>
          <a:bodyPr spcFirstLastPara="1" wrap="square" lIns="96645" tIns="96645" rIns="96645" bIns="96645" anchor="t" anchorCtr="0">
            <a:noAutofit/>
          </a:bodyPr>
          <a:lstStyle/>
          <a:p>
            <a:endParaRPr/>
          </a:p>
        </p:txBody>
      </p:sp>
      <p:sp>
        <p:nvSpPr>
          <p:cNvPr id="119" name="Google Shape;119;g35f1a213e95_0_468:notes">
            <a:extLst>
              <a:ext uri="{FF2B5EF4-FFF2-40B4-BE49-F238E27FC236}">
                <a16:creationId xmlns:a16="http://schemas.microsoft.com/office/drawing/2014/main" id="{0105743B-CA0D-97A1-36AF-8186AE4E01AF}"/>
              </a:ext>
            </a:extLst>
          </p:cNvPr>
          <p:cNvSpPr txBox="1">
            <a:spLocks noGrp="1"/>
          </p:cNvSpPr>
          <p:nvPr>
            <p:ph type="sldNum" idx="12"/>
          </p:nvPr>
        </p:nvSpPr>
        <p:spPr>
          <a:xfrm>
            <a:off x="4143587" y="9119474"/>
            <a:ext cx="3169920" cy="481635"/>
          </a:xfrm>
          <a:prstGeom prst="rect">
            <a:avLst/>
          </a:prstGeom>
          <a:noFill/>
          <a:ln>
            <a:noFill/>
          </a:ln>
        </p:spPr>
        <p:txBody>
          <a:bodyPr spcFirstLastPara="1" wrap="square" lIns="96645" tIns="96645" rIns="96645" bIns="96645" anchor="ctr" anchorCtr="0">
            <a:noAutofit/>
          </a:bodyPr>
          <a:lstStyle/>
          <a:p>
            <a:pPr algn="l"/>
            <a:fld id="{00000000-1234-1234-1234-123412341234}" type="slidenum">
              <a:rPr lang="en"/>
              <a:pPr algn="l"/>
              <a:t>39</a:t>
            </a:fld>
            <a:endParaRPr/>
          </a:p>
        </p:txBody>
      </p:sp>
      <p:sp>
        <p:nvSpPr>
          <p:cNvPr id="2" name="Footer Placeholder 1">
            <a:extLst>
              <a:ext uri="{FF2B5EF4-FFF2-40B4-BE49-F238E27FC236}">
                <a16:creationId xmlns:a16="http://schemas.microsoft.com/office/drawing/2014/main" id="{4B7742F0-DBD5-11BA-25DB-F494EA0DC58F}"/>
              </a:ext>
            </a:extLst>
          </p:cNvPr>
          <p:cNvSpPr>
            <a:spLocks noGrp="1"/>
          </p:cNvSpPr>
          <p:nvPr>
            <p:ph type="ftr" sz="quarter" idx="4"/>
          </p:nvPr>
        </p:nvSpPr>
        <p:spPr/>
        <p:txBody>
          <a:bodyPr/>
          <a:lstStyle/>
          <a:p>
            <a:r>
              <a:rPr lang="en-US"/>
              <a:t>Atty. Rolynne A. Javier, CESO V, Asst. Director, DILG-BLGS</a:t>
            </a:r>
          </a:p>
        </p:txBody>
      </p:sp>
    </p:spTree>
    <p:extLst>
      <p:ext uri="{BB962C8B-B14F-4D97-AF65-F5344CB8AC3E}">
        <p14:creationId xmlns:p14="http://schemas.microsoft.com/office/powerpoint/2010/main" val="1034738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67815" algn="just" defTabSz="966612">
              <a:buClr>
                <a:srgbClr val="000000"/>
              </a:buClr>
              <a:buSzPts val="1100"/>
              <a:defRPr/>
            </a:pPr>
            <a:endParaRPr lang="en-SG" dirty="0"/>
          </a:p>
        </p:txBody>
      </p:sp>
      <p:sp>
        <p:nvSpPr>
          <p:cNvPr id="4" name="Slide Number Placeholder 3"/>
          <p:cNvSpPr>
            <a:spLocks noGrp="1"/>
          </p:cNvSpPr>
          <p:nvPr>
            <p:ph type="sldNum" sz="quarter" idx="10"/>
          </p:nvPr>
        </p:nvSpPr>
        <p:spPr/>
        <p:txBody>
          <a:bodyPr/>
          <a:lstStyle/>
          <a:p>
            <a:pPr>
              <a:defRPr/>
            </a:pPr>
            <a:fld id="{3350C151-7D67-42D8-B16C-0D00A5D298AA}" type="slidenum">
              <a:rPr lang="en-US" smtClean="0"/>
              <a:pPr>
                <a:defRPr/>
              </a:pPr>
              <a:t>11</a:t>
            </a:fld>
            <a:endParaRPr lang="en-US"/>
          </a:p>
        </p:txBody>
      </p:sp>
      <p:sp>
        <p:nvSpPr>
          <p:cNvPr id="5" name="Footer Placeholder 4">
            <a:extLst>
              <a:ext uri="{FF2B5EF4-FFF2-40B4-BE49-F238E27FC236}">
                <a16:creationId xmlns:a16="http://schemas.microsoft.com/office/drawing/2014/main" id="{06D157E8-FDFC-4B64-589C-C747B190AD2A}"/>
              </a:ext>
            </a:extLst>
          </p:cNvPr>
          <p:cNvSpPr>
            <a:spLocks noGrp="1"/>
          </p:cNvSpPr>
          <p:nvPr>
            <p:ph type="ftr" sz="quarter" idx="4"/>
          </p:nvPr>
        </p:nvSpPr>
        <p:spPr/>
        <p:txBody>
          <a:bodyPr/>
          <a:lstStyle/>
          <a:p>
            <a:r>
              <a:rPr lang="en-US"/>
              <a:t>Atty. Rolynne A. Javier, CESO V, Asst. Director, DILG-BLGS</a:t>
            </a:r>
          </a:p>
        </p:txBody>
      </p:sp>
    </p:spTree>
    <p:extLst>
      <p:ext uri="{BB962C8B-B14F-4D97-AF65-F5344CB8AC3E}">
        <p14:creationId xmlns:p14="http://schemas.microsoft.com/office/powerpoint/2010/main" val="2118089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5D4D7-3BB4-FF6F-5477-6D3C404964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2A90F9-BEA4-757D-696A-49EC801446D2}"/>
              </a:ext>
            </a:extLst>
          </p:cNvPr>
          <p:cNvSpPr>
            <a:spLocks noGrp="1" noRot="1" noChangeAspect="1"/>
          </p:cNvSpPr>
          <p:nvPr>
            <p:ph type="sldImg"/>
          </p:nvPr>
        </p:nvSpPr>
        <p:spPr>
          <a:xfrm>
            <a:off x="457200" y="720725"/>
            <a:ext cx="6400800" cy="3600450"/>
          </a:xfrm>
        </p:spPr>
      </p:sp>
      <p:sp>
        <p:nvSpPr>
          <p:cNvPr id="3" name="Notes Placeholder 2">
            <a:extLst>
              <a:ext uri="{FF2B5EF4-FFF2-40B4-BE49-F238E27FC236}">
                <a16:creationId xmlns:a16="http://schemas.microsoft.com/office/drawing/2014/main" id="{F166DD47-AD19-5985-7D38-4ABB58124F2B}"/>
              </a:ext>
            </a:extLst>
          </p:cNvPr>
          <p:cNvSpPr>
            <a:spLocks noGrp="1"/>
          </p:cNvSpPr>
          <p:nvPr>
            <p:ph type="body" idx="1"/>
          </p:nvPr>
        </p:nvSpPr>
        <p:spPr/>
        <p:txBody>
          <a:bodyPr/>
          <a:lstStyle/>
          <a:p>
            <a:endParaRPr lang="en-SG" dirty="0"/>
          </a:p>
        </p:txBody>
      </p:sp>
      <p:sp>
        <p:nvSpPr>
          <p:cNvPr id="4" name="Slide Number Placeholder 3">
            <a:extLst>
              <a:ext uri="{FF2B5EF4-FFF2-40B4-BE49-F238E27FC236}">
                <a16:creationId xmlns:a16="http://schemas.microsoft.com/office/drawing/2014/main" id="{948AD190-A842-41AD-4F0F-FE7A63670D77}"/>
              </a:ext>
            </a:extLst>
          </p:cNvPr>
          <p:cNvSpPr>
            <a:spLocks noGrp="1"/>
          </p:cNvSpPr>
          <p:nvPr>
            <p:ph type="sldNum" sz="quarter" idx="10"/>
          </p:nvPr>
        </p:nvSpPr>
        <p:spPr/>
        <p:txBody>
          <a:bodyPr/>
          <a:lstStyle/>
          <a:p>
            <a:pPr>
              <a:defRPr/>
            </a:pPr>
            <a:fld id="{3350C151-7D67-42D8-B16C-0D00A5D298AA}" type="slidenum">
              <a:rPr lang="en-US" smtClean="0"/>
              <a:pPr>
                <a:defRPr/>
              </a:pPr>
              <a:t>12</a:t>
            </a:fld>
            <a:endParaRPr lang="en-US"/>
          </a:p>
        </p:txBody>
      </p:sp>
      <p:sp>
        <p:nvSpPr>
          <p:cNvPr id="5" name="Footer Placeholder 4">
            <a:extLst>
              <a:ext uri="{FF2B5EF4-FFF2-40B4-BE49-F238E27FC236}">
                <a16:creationId xmlns:a16="http://schemas.microsoft.com/office/drawing/2014/main" id="{B7CA24ED-A4D8-A173-FEC9-53E06586D190}"/>
              </a:ext>
            </a:extLst>
          </p:cNvPr>
          <p:cNvSpPr>
            <a:spLocks noGrp="1"/>
          </p:cNvSpPr>
          <p:nvPr>
            <p:ph type="ftr" sz="quarter" idx="4"/>
          </p:nvPr>
        </p:nvSpPr>
        <p:spPr/>
        <p:txBody>
          <a:bodyPr/>
          <a:lstStyle/>
          <a:p>
            <a:r>
              <a:rPr lang="en-US"/>
              <a:t>Atty. Rolynne A. Javier, CESO V, Asst. Director, DILG-BLGS</a:t>
            </a:r>
          </a:p>
        </p:txBody>
      </p:sp>
    </p:spTree>
    <p:extLst>
      <p:ext uri="{BB962C8B-B14F-4D97-AF65-F5344CB8AC3E}">
        <p14:creationId xmlns:p14="http://schemas.microsoft.com/office/powerpoint/2010/main" val="53660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A3B56-8889-F83F-F4E1-CAC668F6C8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C341C4-B813-B59F-CFC6-389485CBBBDE}"/>
              </a:ext>
            </a:extLst>
          </p:cNvPr>
          <p:cNvSpPr>
            <a:spLocks noGrp="1" noRot="1" noChangeAspect="1"/>
          </p:cNvSpPr>
          <p:nvPr>
            <p:ph type="sldImg"/>
          </p:nvPr>
        </p:nvSpPr>
        <p:spPr>
          <a:xfrm>
            <a:off x="457200" y="720725"/>
            <a:ext cx="6400800" cy="3600450"/>
          </a:xfrm>
        </p:spPr>
      </p:sp>
      <p:sp>
        <p:nvSpPr>
          <p:cNvPr id="3" name="Notes Placeholder 2">
            <a:extLst>
              <a:ext uri="{FF2B5EF4-FFF2-40B4-BE49-F238E27FC236}">
                <a16:creationId xmlns:a16="http://schemas.microsoft.com/office/drawing/2014/main" id="{6C065387-8E5E-303E-05EE-6889DFCE3A68}"/>
              </a:ext>
            </a:extLst>
          </p:cNvPr>
          <p:cNvSpPr>
            <a:spLocks noGrp="1"/>
          </p:cNvSpPr>
          <p:nvPr>
            <p:ph type="body" idx="1"/>
          </p:nvPr>
        </p:nvSpPr>
        <p:spPr/>
        <p:txBody>
          <a:bodyPr/>
          <a:lstStyle/>
          <a:p>
            <a:endParaRPr lang="en-SG" dirty="0"/>
          </a:p>
        </p:txBody>
      </p:sp>
      <p:sp>
        <p:nvSpPr>
          <p:cNvPr id="4" name="Slide Number Placeholder 3">
            <a:extLst>
              <a:ext uri="{FF2B5EF4-FFF2-40B4-BE49-F238E27FC236}">
                <a16:creationId xmlns:a16="http://schemas.microsoft.com/office/drawing/2014/main" id="{52C334FA-F169-1E7D-20DB-604972DA6138}"/>
              </a:ext>
            </a:extLst>
          </p:cNvPr>
          <p:cNvSpPr>
            <a:spLocks noGrp="1"/>
          </p:cNvSpPr>
          <p:nvPr>
            <p:ph type="sldNum" sz="quarter" idx="10"/>
          </p:nvPr>
        </p:nvSpPr>
        <p:spPr/>
        <p:txBody>
          <a:bodyPr/>
          <a:lstStyle/>
          <a:p>
            <a:pPr>
              <a:defRPr/>
            </a:pPr>
            <a:fld id="{3350C151-7D67-42D8-B16C-0D00A5D298AA}" type="slidenum">
              <a:rPr lang="en-US" smtClean="0"/>
              <a:pPr>
                <a:defRPr/>
              </a:pPr>
              <a:t>13</a:t>
            </a:fld>
            <a:endParaRPr lang="en-US"/>
          </a:p>
        </p:txBody>
      </p:sp>
      <p:sp>
        <p:nvSpPr>
          <p:cNvPr id="5" name="Footer Placeholder 4">
            <a:extLst>
              <a:ext uri="{FF2B5EF4-FFF2-40B4-BE49-F238E27FC236}">
                <a16:creationId xmlns:a16="http://schemas.microsoft.com/office/drawing/2014/main" id="{EBFC012D-9CEE-F0D1-F001-CEE2E949C680}"/>
              </a:ext>
            </a:extLst>
          </p:cNvPr>
          <p:cNvSpPr>
            <a:spLocks noGrp="1"/>
          </p:cNvSpPr>
          <p:nvPr>
            <p:ph type="ftr" sz="quarter" idx="4"/>
          </p:nvPr>
        </p:nvSpPr>
        <p:spPr/>
        <p:txBody>
          <a:bodyPr/>
          <a:lstStyle/>
          <a:p>
            <a:r>
              <a:rPr lang="en-US"/>
              <a:t>Atty. Rolynne A. Javier, CESO V, Asst. Director, DILG-BLGS</a:t>
            </a:r>
          </a:p>
        </p:txBody>
      </p:sp>
    </p:spTree>
    <p:extLst>
      <p:ext uri="{BB962C8B-B14F-4D97-AF65-F5344CB8AC3E}">
        <p14:creationId xmlns:p14="http://schemas.microsoft.com/office/powerpoint/2010/main" val="2056845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415A8-1535-5AB4-6531-3435A64BE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4FD7EE-3425-BCF9-DA61-B039CF98EC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F0A1D5-F5CB-E962-A27B-35157A626B61}"/>
              </a:ext>
            </a:extLst>
          </p:cNvPr>
          <p:cNvSpPr>
            <a:spLocks noGrp="1"/>
          </p:cNvSpPr>
          <p:nvPr>
            <p:ph type="body" idx="1"/>
          </p:nvPr>
        </p:nvSpPr>
        <p:spPr/>
        <p:txBody>
          <a:bodyPr>
            <a:normAutofit/>
          </a:bodyPr>
          <a:lstStyle/>
          <a:p>
            <a:endParaRPr lang="en-SG" baseline="0" dirty="0"/>
          </a:p>
        </p:txBody>
      </p:sp>
      <p:sp>
        <p:nvSpPr>
          <p:cNvPr id="4" name="Slide Number Placeholder 3">
            <a:extLst>
              <a:ext uri="{FF2B5EF4-FFF2-40B4-BE49-F238E27FC236}">
                <a16:creationId xmlns:a16="http://schemas.microsoft.com/office/drawing/2014/main" id="{A167F980-E574-346B-9E96-8A885101594E}"/>
              </a:ext>
            </a:extLst>
          </p:cNvPr>
          <p:cNvSpPr>
            <a:spLocks noGrp="1"/>
          </p:cNvSpPr>
          <p:nvPr>
            <p:ph type="sldNum" sz="quarter" idx="10"/>
          </p:nvPr>
        </p:nvSpPr>
        <p:spPr/>
        <p:txBody>
          <a:bodyPr/>
          <a:lstStyle/>
          <a:p>
            <a:pPr>
              <a:defRPr/>
            </a:pPr>
            <a:fld id="{3350C151-7D67-42D8-B16C-0D00A5D298AA}" type="slidenum">
              <a:rPr lang="en-US" smtClean="0"/>
              <a:pPr>
                <a:defRPr/>
              </a:pPr>
              <a:t>19</a:t>
            </a:fld>
            <a:endParaRPr lang="en-US"/>
          </a:p>
        </p:txBody>
      </p:sp>
      <p:sp>
        <p:nvSpPr>
          <p:cNvPr id="5" name="Footer Placeholder 4">
            <a:extLst>
              <a:ext uri="{FF2B5EF4-FFF2-40B4-BE49-F238E27FC236}">
                <a16:creationId xmlns:a16="http://schemas.microsoft.com/office/drawing/2014/main" id="{67E0D0C4-FE68-D8BF-B33A-3D828CDC350F}"/>
              </a:ext>
            </a:extLst>
          </p:cNvPr>
          <p:cNvSpPr>
            <a:spLocks noGrp="1"/>
          </p:cNvSpPr>
          <p:nvPr>
            <p:ph type="ftr" sz="quarter" idx="4"/>
          </p:nvPr>
        </p:nvSpPr>
        <p:spPr/>
        <p:txBody>
          <a:bodyPr/>
          <a:lstStyle/>
          <a:p>
            <a:r>
              <a:rPr lang="en-US"/>
              <a:t>Atty. Rolynne A. Javier, CESO V, Asst. Director, DILG-BLGS</a:t>
            </a:r>
          </a:p>
        </p:txBody>
      </p:sp>
    </p:spTree>
    <p:extLst>
      <p:ext uri="{BB962C8B-B14F-4D97-AF65-F5344CB8AC3E}">
        <p14:creationId xmlns:p14="http://schemas.microsoft.com/office/powerpoint/2010/main" val="3995548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PH" altLang="en-US"/>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DA7EB168-A29F-40D1-8C42-89859337E7AD}" type="slidenum">
              <a:rPr lang="en-PH" altLang="en-US"/>
              <a:pPr/>
              <a:t>25</a:t>
            </a:fld>
            <a:endParaRPr lang="en-PH" altLang="en-US"/>
          </a:p>
        </p:txBody>
      </p:sp>
      <p:sp>
        <p:nvSpPr>
          <p:cNvPr id="2" name="Footer Placeholder 1">
            <a:extLst>
              <a:ext uri="{FF2B5EF4-FFF2-40B4-BE49-F238E27FC236}">
                <a16:creationId xmlns:a16="http://schemas.microsoft.com/office/drawing/2014/main" id="{95B56CB6-4F71-0852-2777-EC8FE8734519}"/>
              </a:ext>
            </a:extLst>
          </p:cNvPr>
          <p:cNvSpPr>
            <a:spLocks noGrp="1"/>
          </p:cNvSpPr>
          <p:nvPr>
            <p:ph type="ftr" sz="quarter" idx="4"/>
          </p:nvPr>
        </p:nvSpPr>
        <p:spPr/>
        <p:txBody>
          <a:bodyPr/>
          <a:lstStyle/>
          <a:p>
            <a:r>
              <a:rPr lang="en-US"/>
              <a:t>Atty. Rolynne A. Javier, CESO V, Asst. Director, DILG-BLGS</a:t>
            </a:r>
          </a:p>
        </p:txBody>
      </p:sp>
    </p:spTree>
    <p:extLst>
      <p:ext uri="{BB962C8B-B14F-4D97-AF65-F5344CB8AC3E}">
        <p14:creationId xmlns:p14="http://schemas.microsoft.com/office/powerpoint/2010/main" val="818885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pPr>
              <a:defRPr/>
            </a:pPr>
            <a:fld id="{3350C151-7D67-42D8-B16C-0D00A5D298AA}" type="slidenum">
              <a:rPr lang="en-US" smtClean="0"/>
              <a:pPr>
                <a:defRPr/>
              </a:pPr>
              <a:t>27</a:t>
            </a:fld>
            <a:endParaRPr lang="en-US"/>
          </a:p>
        </p:txBody>
      </p:sp>
      <p:sp>
        <p:nvSpPr>
          <p:cNvPr id="5" name="Footer Placeholder 4">
            <a:extLst>
              <a:ext uri="{FF2B5EF4-FFF2-40B4-BE49-F238E27FC236}">
                <a16:creationId xmlns:a16="http://schemas.microsoft.com/office/drawing/2014/main" id="{E38759F4-7C40-3314-604A-E8DBB8CF3A7D}"/>
              </a:ext>
            </a:extLst>
          </p:cNvPr>
          <p:cNvSpPr>
            <a:spLocks noGrp="1"/>
          </p:cNvSpPr>
          <p:nvPr>
            <p:ph type="ftr" sz="quarter" idx="4"/>
          </p:nvPr>
        </p:nvSpPr>
        <p:spPr/>
        <p:txBody>
          <a:bodyPr/>
          <a:lstStyle/>
          <a:p>
            <a:r>
              <a:rPr lang="en-US"/>
              <a:t>Atty. Rolynne A. Javier, CESO V, Asst. Director, DILG-BLGS</a:t>
            </a:r>
          </a:p>
        </p:txBody>
      </p:sp>
    </p:spTree>
    <p:extLst>
      <p:ext uri="{BB962C8B-B14F-4D97-AF65-F5344CB8AC3E}">
        <p14:creationId xmlns:p14="http://schemas.microsoft.com/office/powerpoint/2010/main" val="3247632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0EDD69-C51D-4F13-A16F-733E52637A43}" type="slidenum">
              <a:rPr lang="en-US" smtClean="0"/>
              <a:t>28</a:t>
            </a:fld>
            <a:endParaRPr lang="en-US"/>
          </a:p>
        </p:txBody>
      </p:sp>
      <p:sp>
        <p:nvSpPr>
          <p:cNvPr id="5" name="Footer Placeholder 4">
            <a:extLst>
              <a:ext uri="{FF2B5EF4-FFF2-40B4-BE49-F238E27FC236}">
                <a16:creationId xmlns:a16="http://schemas.microsoft.com/office/drawing/2014/main" id="{433398C9-7F9F-140D-4F56-CA30BBC0FF0F}"/>
              </a:ext>
            </a:extLst>
          </p:cNvPr>
          <p:cNvSpPr>
            <a:spLocks noGrp="1"/>
          </p:cNvSpPr>
          <p:nvPr>
            <p:ph type="ftr" sz="quarter" idx="4"/>
          </p:nvPr>
        </p:nvSpPr>
        <p:spPr/>
        <p:txBody>
          <a:bodyPr/>
          <a:lstStyle/>
          <a:p>
            <a:r>
              <a:rPr lang="en-US"/>
              <a:t>Atty. Rolynne A. Javier, CESO V, Asst. Director, DILG-BLGS</a:t>
            </a:r>
          </a:p>
        </p:txBody>
      </p:sp>
    </p:spTree>
    <p:extLst>
      <p:ext uri="{BB962C8B-B14F-4D97-AF65-F5344CB8AC3E}">
        <p14:creationId xmlns:p14="http://schemas.microsoft.com/office/powerpoint/2010/main" val="2645721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pPr>
              <a:defRPr/>
            </a:pPr>
            <a:fld id="{3350C151-7D67-42D8-B16C-0D00A5D298AA}" type="slidenum">
              <a:rPr lang="en-US" smtClean="0"/>
              <a:pPr>
                <a:defRPr/>
              </a:pPr>
              <a:t>37</a:t>
            </a:fld>
            <a:endParaRPr lang="en-US"/>
          </a:p>
        </p:txBody>
      </p:sp>
      <p:sp>
        <p:nvSpPr>
          <p:cNvPr id="5" name="Footer Placeholder 4">
            <a:extLst>
              <a:ext uri="{FF2B5EF4-FFF2-40B4-BE49-F238E27FC236}">
                <a16:creationId xmlns:a16="http://schemas.microsoft.com/office/drawing/2014/main" id="{1D2B5E21-7716-F522-71A5-C198174AD530}"/>
              </a:ext>
            </a:extLst>
          </p:cNvPr>
          <p:cNvSpPr>
            <a:spLocks noGrp="1"/>
          </p:cNvSpPr>
          <p:nvPr>
            <p:ph type="ftr" sz="quarter" idx="4"/>
          </p:nvPr>
        </p:nvSpPr>
        <p:spPr/>
        <p:txBody>
          <a:bodyPr/>
          <a:lstStyle/>
          <a:p>
            <a:r>
              <a:rPr lang="en-US"/>
              <a:t>Atty. Rolynne A. Javier, CESO V, Asst. Director, DILG-BLGS</a:t>
            </a:r>
          </a:p>
        </p:txBody>
      </p:sp>
    </p:spTree>
    <p:extLst>
      <p:ext uri="{BB962C8B-B14F-4D97-AF65-F5344CB8AC3E}">
        <p14:creationId xmlns:p14="http://schemas.microsoft.com/office/powerpoint/2010/main" val="2198392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Date Placeholder 3">
            <a:extLst>
              <a:ext uri="{FF2B5EF4-FFF2-40B4-BE49-F238E27FC236}">
                <a16:creationId xmlns:a16="http://schemas.microsoft.com/office/drawing/2014/main" id="{B43913B8-7E6F-1EDD-863A-9D5AB3740991}"/>
              </a:ext>
            </a:extLst>
          </p:cNvPr>
          <p:cNvSpPr>
            <a:spLocks noGrp="1"/>
          </p:cNvSpPr>
          <p:nvPr>
            <p:ph type="dt" sz="half" idx="10"/>
          </p:nvPr>
        </p:nvSpPr>
        <p:spPr>
          <a:xfrm>
            <a:off x="1524000" y="9534526"/>
            <a:ext cx="4267200" cy="547688"/>
          </a:xfrm>
        </p:spPr>
        <p:txBody>
          <a:bodyPr/>
          <a:lstStyle/>
          <a:p>
            <a:fld id="{EF39FCBC-82DD-420C-A5D5-7230DD786742}" type="datetime1">
              <a:rPr lang="en-SG" smtClean="0"/>
              <a:t>26/2/2026</a:t>
            </a:fld>
            <a:endParaRPr lang="en-US" dirty="0"/>
          </a:p>
        </p:txBody>
      </p:sp>
      <p:sp>
        <p:nvSpPr>
          <p:cNvPr id="8" name="Footer Placeholder 4">
            <a:extLst>
              <a:ext uri="{FF2B5EF4-FFF2-40B4-BE49-F238E27FC236}">
                <a16:creationId xmlns:a16="http://schemas.microsoft.com/office/drawing/2014/main" id="{FF5EF333-34A9-F7BB-C3B2-5D0331A2395F}"/>
              </a:ext>
            </a:extLst>
          </p:cNvPr>
          <p:cNvSpPr>
            <a:spLocks noGrp="1"/>
          </p:cNvSpPr>
          <p:nvPr>
            <p:ph type="ftr" sz="quarter" idx="11"/>
          </p:nvPr>
        </p:nvSpPr>
        <p:spPr>
          <a:xfrm>
            <a:off x="6705600" y="9534526"/>
            <a:ext cx="5791200" cy="547688"/>
          </a:xfrm>
        </p:spPr>
        <p:txBody>
          <a:bodyPr/>
          <a:lstStyle>
            <a:lvl1pPr>
              <a:defRPr sz="1400"/>
            </a:lvl1pPr>
          </a:lstStyle>
          <a:p>
            <a:r>
              <a:rPr lang="en-SG"/>
              <a:t>Atty. Rolynne A. Javier, CESO V, Asst. Director, DILG-BLGS</a:t>
            </a:r>
            <a:endParaRPr lang="en-SG" sz="14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Date Placeholder 3">
            <a:extLst>
              <a:ext uri="{FF2B5EF4-FFF2-40B4-BE49-F238E27FC236}">
                <a16:creationId xmlns:a16="http://schemas.microsoft.com/office/drawing/2014/main" id="{280DB174-5CDD-047D-9D18-1BBF893F6524}"/>
              </a:ext>
            </a:extLst>
          </p:cNvPr>
          <p:cNvSpPr>
            <a:spLocks noGrp="1"/>
          </p:cNvSpPr>
          <p:nvPr>
            <p:ph type="dt" sz="half" idx="10"/>
          </p:nvPr>
        </p:nvSpPr>
        <p:spPr>
          <a:xfrm>
            <a:off x="1524000" y="9534526"/>
            <a:ext cx="4267200" cy="547688"/>
          </a:xfrm>
        </p:spPr>
        <p:txBody>
          <a:bodyPr/>
          <a:lstStyle/>
          <a:p>
            <a:fld id="{F5FD7B6C-4949-4E22-ADA6-4625BD7C5032}" type="datetime1">
              <a:rPr lang="en-SG" smtClean="0"/>
              <a:t>26/2/2026</a:t>
            </a:fld>
            <a:endParaRPr lang="en-US" dirty="0"/>
          </a:p>
        </p:txBody>
      </p:sp>
      <p:sp>
        <p:nvSpPr>
          <p:cNvPr id="8" name="Footer Placeholder 4">
            <a:extLst>
              <a:ext uri="{FF2B5EF4-FFF2-40B4-BE49-F238E27FC236}">
                <a16:creationId xmlns:a16="http://schemas.microsoft.com/office/drawing/2014/main" id="{46CABFF2-E720-444A-5092-663A77022DF7}"/>
              </a:ext>
            </a:extLst>
          </p:cNvPr>
          <p:cNvSpPr>
            <a:spLocks noGrp="1"/>
          </p:cNvSpPr>
          <p:nvPr>
            <p:ph type="ftr" sz="quarter" idx="11"/>
          </p:nvPr>
        </p:nvSpPr>
        <p:spPr>
          <a:xfrm>
            <a:off x="6705600" y="9534526"/>
            <a:ext cx="5791200" cy="547688"/>
          </a:xfrm>
        </p:spPr>
        <p:txBody>
          <a:bodyPr/>
          <a:lstStyle>
            <a:lvl1pPr>
              <a:defRPr sz="1400"/>
            </a:lvl1pPr>
          </a:lstStyle>
          <a:p>
            <a:r>
              <a:rPr lang="en-SG"/>
              <a:t>Atty. Rolynne A. Javier, CESO V, Asst. Director, DILG-BLGS</a:t>
            </a:r>
            <a:endParaRPr lang="en-SG" sz="14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Date Placeholder 3">
            <a:extLst>
              <a:ext uri="{FF2B5EF4-FFF2-40B4-BE49-F238E27FC236}">
                <a16:creationId xmlns:a16="http://schemas.microsoft.com/office/drawing/2014/main" id="{64D140E6-1F65-AAC5-BBED-0817772B1E0B}"/>
              </a:ext>
            </a:extLst>
          </p:cNvPr>
          <p:cNvSpPr>
            <a:spLocks noGrp="1"/>
          </p:cNvSpPr>
          <p:nvPr>
            <p:ph type="dt" sz="half" idx="10"/>
          </p:nvPr>
        </p:nvSpPr>
        <p:spPr>
          <a:xfrm>
            <a:off x="1524000" y="9534526"/>
            <a:ext cx="4267200" cy="547688"/>
          </a:xfrm>
        </p:spPr>
        <p:txBody>
          <a:bodyPr/>
          <a:lstStyle/>
          <a:p>
            <a:fld id="{7D1297C7-54FF-419D-94AC-D1E66A038DDB}" type="datetime1">
              <a:rPr lang="en-SG" smtClean="0"/>
              <a:t>26/2/2026</a:t>
            </a:fld>
            <a:endParaRPr lang="en-US" dirty="0"/>
          </a:p>
        </p:txBody>
      </p:sp>
      <p:sp>
        <p:nvSpPr>
          <p:cNvPr id="8" name="Footer Placeholder 4">
            <a:extLst>
              <a:ext uri="{FF2B5EF4-FFF2-40B4-BE49-F238E27FC236}">
                <a16:creationId xmlns:a16="http://schemas.microsoft.com/office/drawing/2014/main" id="{212BAF55-5712-0A3F-FFC7-5AB316DA124D}"/>
              </a:ext>
            </a:extLst>
          </p:cNvPr>
          <p:cNvSpPr>
            <a:spLocks noGrp="1"/>
          </p:cNvSpPr>
          <p:nvPr>
            <p:ph type="ftr" sz="quarter" idx="11"/>
          </p:nvPr>
        </p:nvSpPr>
        <p:spPr>
          <a:xfrm>
            <a:off x="6705600" y="9534526"/>
            <a:ext cx="5791200" cy="547688"/>
          </a:xfrm>
        </p:spPr>
        <p:txBody>
          <a:bodyPr/>
          <a:lstStyle>
            <a:lvl1pPr>
              <a:defRPr sz="1400"/>
            </a:lvl1pPr>
          </a:lstStyle>
          <a:p>
            <a:r>
              <a:rPr lang="en-SG"/>
              <a:t>Atty. Rolynne A. Javier, CESO V, Asst. Director, DILG-BLGS</a:t>
            </a:r>
            <a:endParaRPr lang="en-SG" sz="140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Slide Number Placeholder 5"/>
          <p:cNvSpPr>
            <a:spLocks noGrp="1"/>
          </p:cNvSpPr>
          <p:nvPr>
            <p:ph type="sldNum" sz="quarter" idx="12"/>
          </p:nvPr>
        </p:nvSpPr>
        <p:spPr/>
        <p:txBody>
          <a:bodyPr/>
          <a:lstStyle/>
          <a:p>
            <a:fld id="{7406B8D2-4D49-4657-9214-AA19CEC810FD}" type="slidenum">
              <a:rPr lang="en-SG" smtClean="0"/>
              <a:t>‹#›</a:t>
            </a:fld>
            <a:endParaRPr lang="en-SG"/>
          </a:p>
        </p:txBody>
      </p:sp>
      <p:sp>
        <p:nvSpPr>
          <p:cNvPr id="2" name="Date Placeholder 3">
            <a:extLst>
              <a:ext uri="{FF2B5EF4-FFF2-40B4-BE49-F238E27FC236}">
                <a16:creationId xmlns:a16="http://schemas.microsoft.com/office/drawing/2014/main" id="{FA695543-531E-A616-4C49-12A8DBB8D288}"/>
              </a:ext>
            </a:extLst>
          </p:cNvPr>
          <p:cNvSpPr>
            <a:spLocks noGrp="1"/>
          </p:cNvSpPr>
          <p:nvPr>
            <p:ph type="dt" sz="half" idx="10"/>
          </p:nvPr>
        </p:nvSpPr>
        <p:spPr>
          <a:xfrm>
            <a:off x="1524000" y="9534526"/>
            <a:ext cx="4267200" cy="547688"/>
          </a:xfrm>
        </p:spPr>
        <p:txBody>
          <a:bodyPr/>
          <a:lstStyle/>
          <a:p>
            <a:fld id="{28214E79-717F-4D6B-8D81-BE07F632C1B7}" type="datetime1">
              <a:rPr lang="en-SG" smtClean="0"/>
              <a:t>26/2/2026</a:t>
            </a:fld>
            <a:endParaRPr lang="en-US" dirty="0"/>
          </a:p>
        </p:txBody>
      </p:sp>
      <p:sp>
        <p:nvSpPr>
          <p:cNvPr id="7" name="Footer Placeholder 4">
            <a:extLst>
              <a:ext uri="{FF2B5EF4-FFF2-40B4-BE49-F238E27FC236}">
                <a16:creationId xmlns:a16="http://schemas.microsoft.com/office/drawing/2014/main" id="{7EB27722-20B3-E3FF-9DBE-3262A1F062DD}"/>
              </a:ext>
            </a:extLst>
          </p:cNvPr>
          <p:cNvSpPr>
            <a:spLocks noGrp="1"/>
          </p:cNvSpPr>
          <p:nvPr>
            <p:ph type="ftr" sz="quarter" idx="11"/>
          </p:nvPr>
        </p:nvSpPr>
        <p:spPr>
          <a:xfrm>
            <a:off x="6705600" y="9534526"/>
            <a:ext cx="5791200" cy="547688"/>
          </a:xfrm>
        </p:spPr>
        <p:txBody>
          <a:bodyPr/>
          <a:lstStyle>
            <a:lvl1pPr>
              <a:defRPr sz="1400"/>
            </a:lvl1pPr>
          </a:lstStyle>
          <a:p>
            <a:r>
              <a:rPr lang="en-SG"/>
              <a:t>Atty. Rolynne A. Javier, CESO V, Asst. Director, DILG-BLGS</a:t>
            </a:r>
            <a:endParaRPr lang="en-SG" sz="1400" dirty="0"/>
          </a:p>
        </p:txBody>
      </p:sp>
    </p:spTree>
    <p:extLst>
      <p:ext uri="{BB962C8B-B14F-4D97-AF65-F5344CB8AC3E}">
        <p14:creationId xmlns:p14="http://schemas.microsoft.com/office/powerpoint/2010/main" val="259415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Slide Number Placeholder 5"/>
          <p:cNvSpPr>
            <a:spLocks noGrp="1"/>
          </p:cNvSpPr>
          <p:nvPr>
            <p:ph type="sldNum" sz="quarter" idx="12"/>
          </p:nvPr>
        </p:nvSpPr>
        <p:spPr/>
        <p:txBody>
          <a:bodyPr/>
          <a:lstStyle/>
          <a:p>
            <a:fld id="{7406B8D2-4D49-4657-9214-AA19CEC810FD}" type="slidenum">
              <a:rPr lang="en-SG" smtClean="0"/>
              <a:t>‹#›</a:t>
            </a:fld>
            <a:endParaRPr lang="en-SG"/>
          </a:p>
        </p:txBody>
      </p:sp>
      <p:sp>
        <p:nvSpPr>
          <p:cNvPr id="2" name="Date Placeholder 3">
            <a:extLst>
              <a:ext uri="{FF2B5EF4-FFF2-40B4-BE49-F238E27FC236}">
                <a16:creationId xmlns:a16="http://schemas.microsoft.com/office/drawing/2014/main" id="{DF62CB28-A391-4C02-7988-D76045D03A78}"/>
              </a:ext>
            </a:extLst>
          </p:cNvPr>
          <p:cNvSpPr>
            <a:spLocks noGrp="1"/>
          </p:cNvSpPr>
          <p:nvPr>
            <p:ph type="dt" sz="half" idx="10"/>
          </p:nvPr>
        </p:nvSpPr>
        <p:spPr>
          <a:xfrm>
            <a:off x="1524000" y="9534526"/>
            <a:ext cx="4267200" cy="547688"/>
          </a:xfrm>
        </p:spPr>
        <p:txBody>
          <a:bodyPr/>
          <a:lstStyle/>
          <a:p>
            <a:fld id="{6B711C22-7B00-4488-8CB5-64AF11B896EA}" type="datetime1">
              <a:rPr lang="en-SG" smtClean="0"/>
              <a:t>26/2/2026</a:t>
            </a:fld>
            <a:endParaRPr lang="en-US" dirty="0"/>
          </a:p>
        </p:txBody>
      </p:sp>
      <p:sp>
        <p:nvSpPr>
          <p:cNvPr id="7" name="Footer Placeholder 4">
            <a:extLst>
              <a:ext uri="{FF2B5EF4-FFF2-40B4-BE49-F238E27FC236}">
                <a16:creationId xmlns:a16="http://schemas.microsoft.com/office/drawing/2014/main" id="{EAA840CD-28B9-315A-B5A0-29E96B7AFF5A}"/>
              </a:ext>
            </a:extLst>
          </p:cNvPr>
          <p:cNvSpPr>
            <a:spLocks noGrp="1"/>
          </p:cNvSpPr>
          <p:nvPr>
            <p:ph type="ftr" sz="quarter" idx="11"/>
          </p:nvPr>
        </p:nvSpPr>
        <p:spPr>
          <a:xfrm>
            <a:off x="6705600" y="9534526"/>
            <a:ext cx="5791200" cy="547688"/>
          </a:xfrm>
        </p:spPr>
        <p:txBody>
          <a:bodyPr/>
          <a:lstStyle>
            <a:lvl1pPr>
              <a:defRPr sz="1400"/>
            </a:lvl1pPr>
          </a:lstStyle>
          <a:p>
            <a:r>
              <a:rPr lang="en-SG"/>
              <a:t>Atty. Rolynne A. Javier, CESO V, Asst. Director, DILG-BLGS</a:t>
            </a:r>
            <a:endParaRPr lang="en-SG" sz="1400" dirty="0"/>
          </a:p>
        </p:txBody>
      </p:sp>
    </p:spTree>
    <p:extLst>
      <p:ext uri="{BB962C8B-B14F-4D97-AF65-F5344CB8AC3E}">
        <p14:creationId xmlns:p14="http://schemas.microsoft.com/office/powerpoint/2010/main" val="2348529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Slide Number Placeholder 5"/>
          <p:cNvSpPr>
            <a:spLocks noGrp="1"/>
          </p:cNvSpPr>
          <p:nvPr>
            <p:ph type="sldNum" sz="quarter" idx="12"/>
          </p:nvPr>
        </p:nvSpPr>
        <p:spPr/>
        <p:txBody>
          <a:bodyPr/>
          <a:lstStyle/>
          <a:p>
            <a:fld id="{7406B8D2-4D49-4657-9214-AA19CEC810FD}" type="slidenum">
              <a:rPr lang="en-SG" smtClean="0"/>
              <a:t>‹#›</a:t>
            </a:fld>
            <a:endParaRPr lang="en-SG"/>
          </a:p>
        </p:txBody>
      </p:sp>
      <p:sp>
        <p:nvSpPr>
          <p:cNvPr id="2" name="Date Placeholder 3">
            <a:extLst>
              <a:ext uri="{FF2B5EF4-FFF2-40B4-BE49-F238E27FC236}">
                <a16:creationId xmlns:a16="http://schemas.microsoft.com/office/drawing/2014/main" id="{0AE4EF1C-F8F7-DF5D-42BE-19613D126DBD}"/>
              </a:ext>
            </a:extLst>
          </p:cNvPr>
          <p:cNvSpPr>
            <a:spLocks noGrp="1"/>
          </p:cNvSpPr>
          <p:nvPr>
            <p:ph type="dt" sz="half" idx="10"/>
          </p:nvPr>
        </p:nvSpPr>
        <p:spPr>
          <a:xfrm>
            <a:off x="1524000" y="9534526"/>
            <a:ext cx="4267200" cy="547688"/>
          </a:xfrm>
          <a:prstGeom prst="rect">
            <a:avLst/>
          </a:prstGeom>
        </p:spPr>
        <p:txBody>
          <a:bodyPr/>
          <a:lstStyle/>
          <a:p>
            <a:fld id="{C0C7945B-13B0-41D0-850C-F9386DF81BE1}" type="datetime1">
              <a:rPr lang="en-SG" smtClean="0"/>
              <a:t>26/2/2026</a:t>
            </a:fld>
            <a:endParaRPr lang="en-US" dirty="0"/>
          </a:p>
        </p:txBody>
      </p:sp>
      <p:sp>
        <p:nvSpPr>
          <p:cNvPr id="7" name="Footer Placeholder 4">
            <a:extLst>
              <a:ext uri="{FF2B5EF4-FFF2-40B4-BE49-F238E27FC236}">
                <a16:creationId xmlns:a16="http://schemas.microsoft.com/office/drawing/2014/main" id="{9F6D55A1-82FB-CE91-A202-AE3B07947D8B}"/>
              </a:ext>
            </a:extLst>
          </p:cNvPr>
          <p:cNvSpPr>
            <a:spLocks noGrp="1"/>
          </p:cNvSpPr>
          <p:nvPr>
            <p:ph type="ftr" sz="quarter" idx="11"/>
          </p:nvPr>
        </p:nvSpPr>
        <p:spPr>
          <a:xfrm>
            <a:off x="6705600" y="9534526"/>
            <a:ext cx="5791200" cy="547688"/>
          </a:xfrm>
          <a:prstGeom prst="rect">
            <a:avLst/>
          </a:prstGeom>
        </p:spPr>
        <p:txBody>
          <a:bodyPr/>
          <a:lstStyle>
            <a:lvl1pPr>
              <a:defRPr sz="1400"/>
            </a:lvl1pPr>
          </a:lstStyle>
          <a:p>
            <a:r>
              <a:rPr lang="en-SG"/>
              <a:t>Atty. Rolynne A. Javier, CESO V, Asst. Director, DILG-BLGS</a:t>
            </a:r>
            <a:endParaRPr lang="en-SG" sz="1400" dirty="0"/>
          </a:p>
        </p:txBody>
      </p:sp>
    </p:spTree>
    <p:extLst>
      <p:ext uri="{BB962C8B-B14F-4D97-AF65-F5344CB8AC3E}">
        <p14:creationId xmlns:p14="http://schemas.microsoft.com/office/powerpoint/2010/main" val="2665167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Slide Number Placeholder 5"/>
          <p:cNvSpPr>
            <a:spLocks noGrp="1"/>
          </p:cNvSpPr>
          <p:nvPr>
            <p:ph type="sldNum" sz="quarter" idx="12"/>
          </p:nvPr>
        </p:nvSpPr>
        <p:spPr/>
        <p:txBody>
          <a:bodyPr/>
          <a:lstStyle/>
          <a:p>
            <a:fld id="{7406B8D2-4D49-4657-9214-AA19CEC810FD}" type="slidenum">
              <a:rPr lang="en-SG" smtClean="0"/>
              <a:t>‹#›</a:t>
            </a:fld>
            <a:endParaRPr lang="en-SG"/>
          </a:p>
        </p:txBody>
      </p:sp>
      <p:sp>
        <p:nvSpPr>
          <p:cNvPr id="8" name="Date Placeholder 3">
            <a:extLst>
              <a:ext uri="{FF2B5EF4-FFF2-40B4-BE49-F238E27FC236}">
                <a16:creationId xmlns:a16="http://schemas.microsoft.com/office/drawing/2014/main" id="{7FB9A1C7-E086-DB16-4A57-4B4CB51F9A9B}"/>
              </a:ext>
            </a:extLst>
          </p:cNvPr>
          <p:cNvSpPr>
            <a:spLocks noGrp="1"/>
          </p:cNvSpPr>
          <p:nvPr>
            <p:ph type="dt" sz="half" idx="10"/>
          </p:nvPr>
        </p:nvSpPr>
        <p:spPr>
          <a:xfrm>
            <a:off x="1524000" y="9534526"/>
            <a:ext cx="4267200" cy="547688"/>
          </a:xfrm>
        </p:spPr>
        <p:txBody>
          <a:bodyPr/>
          <a:lstStyle/>
          <a:p>
            <a:fld id="{9E32A33D-0F1E-4C29-8573-3355D4703E48}" type="datetime1">
              <a:rPr lang="en-SG" smtClean="0"/>
              <a:t>26/2/2026</a:t>
            </a:fld>
            <a:endParaRPr lang="en-US" dirty="0"/>
          </a:p>
        </p:txBody>
      </p:sp>
      <p:sp>
        <p:nvSpPr>
          <p:cNvPr id="9" name="Footer Placeholder 4">
            <a:extLst>
              <a:ext uri="{FF2B5EF4-FFF2-40B4-BE49-F238E27FC236}">
                <a16:creationId xmlns:a16="http://schemas.microsoft.com/office/drawing/2014/main" id="{D4547C13-1352-DD19-9BB7-6F4601EE3A42}"/>
              </a:ext>
            </a:extLst>
          </p:cNvPr>
          <p:cNvSpPr>
            <a:spLocks noGrp="1"/>
          </p:cNvSpPr>
          <p:nvPr>
            <p:ph type="ftr" sz="quarter" idx="11"/>
          </p:nvPr>
        </p:nvSpPr>
        <p:spPr>
          <a:xfrm>
            <a:off x="6705600" y="9534526"/>
            <a:ext cx="5791200" cy="547688"/>
          </a:xfrm>
        </p:spPr>
        <p:txBody>
          <a:bodyPr/>
          <a:lstStyle>
            <a:lvl1pPr>
              <a:defRPr sz="1400"/>
            </a:lvl1pPr>
          </a:lstStyle>
          <a:p>
            <a:r>
              <a:rPr lang="en-SG"/>
              <a:t>Atty. Rolynne A. Javier, CESO V, Asst. Director, DILG-BLGS</a:t>
            </a:r>
            <a:endParaRPr lang="en-SG" sz="1400" dirty="0"/>
          </a:p>
        </p:txBody>
      </p:sp>
    </p:spTree>
    <p:extLst>
      <p:ext uri="{BB962C8B-B14F-4D97-AF65-F5344CB8AC3E}">
        <p14:creationId xmlns:p14="http://schemas.microsoft.com/office/powerpoint/2010/main" val="4058009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Slide Number Placeholder 5"/>
          <p:cNvSpPr>
            <a:spLocks noGrp="1"/>
          </p:cNvSpPr>
          <p:nvPr>
            <p:ph type="sldNum" sz="quarter" idx="12"/>
          </p:nvPr>
        </p:nvSpPr>
        <p:spPr/>
        <p:txBody>
          <a:bodyPr/>
          <a:lstStyle/>
          <a:p>
            <a:fld id="{7406B8D2-4D49-4657-9214-AA19CEC810FD}" type="slidenum">
              <a:rPr lang="en-SG" smtClean="0"/>
              <a:t>‹#›</a:t>
            </a:fld>
            <a:endParaRPr lang="en-SG"/>
          </a:p>
        </p:txBody>
      </p:sp>
      <p:sp>
        <p:nvSpPr>
          <p:cNvPr id="8" name="Date Placeholder 3">
            <a:extLst>
              <a:ext uri="{FF2B5EF4-FFF2-40B4-BE49-F238E27FC236}">
                <a16:creationId xmlns:a16="http://schemas.microsoft.com/office/drawing/2014/main" id="{AE5BB19A-8D89-8549-CE3B-801B8205366C}"/>
              </a:ext>
            </a:extLst>
          </p:cNvPr>
          <p:cNvSpPr>
            <a:spLocks noGrp="1"/>
          </p:cNvSpPr>
          <p:nvPr>
            <p:ph type="dt" sz="half" idx="10"/>
          </p:nvPr>
        </p:nvSpPr>
        <p:spPr>
          <a:xfrm>
            <a:off x="1524000" y="9534526"/>
            <a:ext cx="4267200" cy="547688"/>
          </a:xfrm>
        </p:spPr>
        <p:txBody>
          <a:bodyPr/>
          <a:lstStyle/>
          <a:p>
            <a:fld id="{F32D7CA0-9711-4BFF-A7C0-7356D2D52D08}" type="datetime1">
              <a:rPr lang="en-SG" smtClean="0"/>
              <a:t>26/2/2026</a:t>
            </a:fld>
            <a:endParaRPr lang="en-US" dirty="0"/>
          </a:p>
        </p:txBody>
      </p:sp>
      <p:sp>
        <p:nvSpPr>
          <p:cNvPr id="9" name="Footer Placeholder 4">
            <a:extLst>
              <a:ext uri="{FF2B5EF4-FFF2-40B4-BE49-F238E27FC236}">
                <a16:creationId xmlns:a16="http://schemas.microsoft.com/office/drawing/2014/main" id="{D08E3B5D-73A3-C13B-B87B-06A97AF5F56B}"/>
              </a:ext>
            </a:extLst>
          </p:cNvPr>
          <p:cNvSpPr>
            <a:spLocks noGrp="1"/>
          </p:cNvSpPr>
          <p:nvPr>
            <p:ph type="ftr" sz="quarter" idx="11"/>
          </p:nvPr>
        </p:nvSpPr>
        <p:spPr>
          <a:xfrm>
            <a:off x="6705600" y="9534526"/>
            <a:ext cx="5791200" cy="547688"/>
          </a:xfrm>
        </p:spPr>
        <p:txBody>
          <a:bodyPr/>
          <a:lstStyle>
            <a:lvl1pPr>
              <a:defRPr sz="1400"/>
            </a:lvl1pPr>
          </a:lstStyle>
          <a:p>
            <a:r>
              <a:rPr lang="en-SG"/>
              <a:t>Atty. Rolynne A. Javier, CESO V, Asst. Director, DILG-BLGS</a:t>
            </a:r>
            <a:endParaRPr lang="en-SG" sz="1400" dirty="0"/>
          </a:p>
        </p:txBody>
      </p:sp>
    </p:spTree>
    <p:extLst>
      <p:ext uri="{BB962C8B-B14F-4D97-AF65-F5344CB8AC3E}">
        <p14:creationId xmlns:p14="http://schemas.microsoft.com/office/powerpoint/2010/main" val="3191839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Slide Number Placeholder 5"/>
          <p:cNvSpPr>
            <a:spLocks noGrp="1"/>
          </p:cNvSpPr>
          <p:nvPr>
            <p:ph type="sldNum" sz="quarter" idx="12"/>
          </p:nvPr>
        </p:nvSpPr>
        <p:spPr/>
        <p:txBody>
          <a:bodyPr/>
          <a:lstStyle/>
          <a:p>
            <a:fld id="{7406B8D2-4D49-4657-9214-AA19CEC810FD}" type="slidenum">
              <a:rPr lang="en-SG" smtClean="0"/>
              <a:t>‹#›</a:t>
            </a:fld>
            <a:endParaRPr lang="en-SG"/>
          </a:p>
        </p:txBody>
      </p:sp>
      <p:sp>
        <p:nvSpPr>
          <p:cNvPr id="2" name="Date Placeholder 3">
            <a:extLst>
              <a:ext uri="{FF2B5EF4-FFF2-40B4-BE49-F238E27FC236}">
                <a16:creationId xmlns:a16="http://schemas.microsoft.com/office/drawing/2014/main" id="{163270B7-8F83-30AD-6177-598F1D60BCAE}"/>
              </a:ext>
            </a:extLst>
          </p:cNvPr>
          <p:cNvSpPr>
            <a:spLocks noGrp="1"/>
          </p:cNvSpPr>
          <p:nvPr>
            <p:ph type="dt" sz="half" idx="10"/>
          </p:nvPr>
        </p:nvSpPr>
        <p:spPr>
          <a:xfrm>
            <a:off x="1524000" y="9534526"/>
            <a:ext cx="4267200" cy="547688"/>
          </a:xfrm>
        </p:spPr>
        <p:txBody>
          <a:bodyPr/>
          <a:lstStyle/>
          <a:p>
            <a:fld id="{58601298-BC16-4AFC-9879-C3FB64891814}" type="datetime1">
              <a:rPr lang="en-SG" smtClean="0"/>
              <a:t>26/2/2026</a:t>
            </a:fld>
            <a:endParaRPr lang="en-US" dirty="0"/>
          </a:p>
        </p:txBody>
      </p:sp>
      <p:sp>
        <p:nvSpPr>
          <p:cNvPr id="7" name="Footer Placeholder 4">
            <a:extLst>
              <a:ext uri="{FF2B5EF4-FFF2-40B4-BE49-F238E27FC236}">
                <a16:creationId xmlns:a16="http://schemas.microsoft.com/office/drawing/2014/main" id="{3562E38C-7C75-6FC5-5138-30F913C46FF1}"/>
              </a:ext>
            </a:extLst>
          </p:cNvPr>
          <p:cNvSpPr>
            <a:spLocks noGrp="1"/>
          </p:cNvSpPr>
          <p:nvPr>
            <p:ph type="ftr" sz="quarter" idx="11"/>
          </p:nvPr>
        </p:nvSpPr>
        <p:spPr>
          <a:xfrm>
            <a:off x="6705600" y="9534526"/>
            <a:ext cx="5791200" cy="547688"/>
          </a:xfrm>
        </p:spPr>
        <p:txBody>
          <a:bodyPr/>
          <a:lstStyle>
            <a:lvl1pPr>
              <a:defRPr sz="1400"/>
            </a:lvl1pPr>
          </a:lstStyle>
          <a:p>
            <a:r>
              <a:rPr lang="en-SG"/>
              <a:t>Atty. Rolynne A. Javier, CESO V, Asst. Director, DILG-BLGS</a:t>
            </a:r>
            <a:endParaRPr lang="en-SG" sz="1400" dirty="0"/>
          </a:p>
        </p:txBody>
      </p:sp>
    </p:spTree>
    <p:extLst>
      <p:ext uri="{BB962C8B-B14F-4D97-AF65-F5344CB8AC3E}">
        <p14:creationId xmlns:p14="http://schemas.microsoft.com/office/powerpoint/2010/main" val="627728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Slide Number Placeholder 5"/>
          <p:cNvSpPr>
            <a:spLocks noGrp="1"/>
          </p:cNvSpPr>
          <p:nvPr>
            <p:ph type="sldNum" sz="quarter" idx="12"/>
          </p:nvPr>
        </p:nvSpPr>
        <p:spPr/>
        <p:txBody>
          <a:bodyPr/>
          <a:lstStyle/>
          <a:p>
            <a:fld id="{7406B8D2-4D49-4657-9214-AA19CEC810FD}" type="slidenum">
              <a:rPr lang="en-SG" smtClean="0"/>
              <a:t>‹#›</a:t>
            </a:fld>
            <a:endParaRPr lang="en-SG"/>
          </a:p>
        </p:txBody>
      </p:sp>
      <p:sp>
        <p:nvSpPr>
          <p:cNvPr id="2" name="Date Placeholder 3">
            <a:extLst>
              <a:ext uri="{FF2B5EF4-FFF2-40B4-BE49-F238E27FC236}">
                <a16:creationId xmlns:a16="http://schemas.microsoft.com/office/drawing/2014/main" id="{9D344BA1-B3D8-1DF9-74C8-B3EDF5E9A7E3}"/>
              </a:ext>
            </a:extLst>
          </p:cNvPr>
          <p:cNvSpPr>
            <a:spLocks noGrp="1"/>
          </p:cNvSpPr>
          <p:nvPr>
            <p:ph type="dt" sz="half" idx="10"/>
          </p:nvPr>
        </p:nvSpPr>
        <p:spPr>
          <a:xfrm>
            <a:off x="1524000" y="9534526"/>
            <a:ext cx="4267200" cy="547688"/>
          </a:xfrm>
        </p:spPr>
        <p:txBody>
          <a:bodyPr/>
          <a:lstStyle/>
          <a:p>
            <a:fld id="{7DFD2FCB-1EB1-490A-8974-672ED5135EB1}" type="datetime1">
              <a:rPr lang="en-SG" smtClean="0"/>
              <a:t>26/2/2026</a:t>
            </a:fld>
            <a:endParaRPr lang="en-US" dirty="0"/>
          </a:p>
        </p:txBody>
      </p:sp>
      <p:sp>
        <p:nvSpPr>
          <p:cNvPr id="7" name="Footer Placeholder 4">
            <a:extLst>
              <a:ext uri="{FF2B5EF4-FFF2-40B4-BE49-F238E27FC236}">
                <a16:creationId xmlns:a16="http://schemas.microsoft.com/office/drawing/2014/main" id="{4A2D9122-EB20-FC21-96EA-98BAA6EAE342}"/>
              </a:ext>
            </a:extLst>
          </p:cNvPr>
          <p:cNvSpPr>
            <a:spLocks noGrp="1"/>
          </p:cNvSpPr>
          <p:nvPr>
            <p:ph type="ftr" sz="quarter" idx="11"/>
          </p:nvPr>
        </p:nvSpPr>
        <p:spPr>
          <a:xfrm>
            <a:off x="6705600" y="9534526"/>
            <a:ext cx="5791200" cy="547688"/>
          </a:xfrm>
        </p:spPr>
        <p:txBody>
          <a:bodyPr/>
          <a:lstStyle>
            <a:lvl1pPr>
              <a:defRPr sz="1400"/>
            </a:lvl1pPr>
          </a:lstStyle>
          <a:p>
            <a:r>
              <a:rPr lang="en-SG"/>
              <a:t>Atty. Rolynne A. Javier, CESO V, Asst. Director, DILG-BLGS</a:t>
            </a:r>
            <a:endParaRPr lang="en-SG" sz="1400" dirty="0"/>
          </a:p>
        </p:txBody>
      </p:sp>
    </p:spTree>
    <p:extLst>
      <p:ext uri="{BB962C8B-B14F-4D97-AF65-F5344CB8AC3E}">
        <p14:creationId xmlns:p14="http://schemas.microsoft.com/office/powerpoint/2010/main" val="3109577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Date Placeholder 3">
            <a:extLst>
              <a:ext uri="{FF2B5EF4-FFF2-40B4-BE49-F238E27FC236}">
                <a16:creationId xmlns:a16="http://schemas.microsoft.com/office/drawing/2014/main" id="{8B0B4D71-0194-C5F0-EADE-396D233A9233}"/>
              </a:ext>
            </a:extLst>
          </p:cNvPr>
          <p:cNvSpPr>
            <a:spLocks noGrp="1"/>
          </p:cNvSpPr>
          <p:nvPr>
            <p:ph type="dt" sz="half" idx="10"/>
          </p:nvPr>
        </p:nvSpPr>
        <p:spPr>
          <a:xfrm>
            <a:off x="1524000" y="9534526"/>
            <a:ext cx="4267200" cy="547688"/>
          </a:xfrm>
        </p:spPr>
        <p:txBody>
          <a:bodyPr/>
          <a:lstStyle/>
          <a:p>
            <a:fld id="{18944E59-6745-4C1E-845D-E1806EC33F84}" type="datetime1">
              <a:rPr lang="en-SG" smtClean="0"/>
              <a:t>26/2/2026</a:t>
            </a:fld>
            <a:endParaRPr lang="en-US" dirty="0"/>
          </a:p>
        </p:txBody>
      </p:sp>
      <p:sp>
        <p:nvSpPr>
          <p:cNvPr id="8" name="Footer Placeholder 4">
            <a:extLst>
              <a:ext uri="{FF2B5EF4-FFF2-40B4-BE49-F238E27FC236}">
                <a16:creationId xmlns:a16="http://schemas.microsoft.com/office/drawing/2014/main" id="{B35ABD25-9BC5-BA43-323C-89C82D39C455}"/>
              </a:ext>
            </a:extLst>
          </p:cNvPr>
          <p:cNvSpPr>
            <a:spLocks noGrp="1"/>
          </p:cNvSpPr>
          <p:nvPr>
            <p:ph type="ftr" sz="quarter" idx="11"/>
          </p:nvPr>
        </p:nvSpPr>
        <p:spPr>
          <a:xfrm>
            <a:off x="6705600" y="9534526"/>
            <a:ext cx="5791200" cy="547688"/>
          </a:xfrm>
        </p:spPr>
        <p:txBody>
          <a:bodyPr/>
          <a:lstStyle>
            <a:lvl1pPr>
              <a:defRPr sz="1400"/>
            </a:lvl1pPr>
          </a:lstStyle>
          <a:p>
            <a:r>
              <a:rPr lang="en-SG"/>
              <a:t>Atty. Rolynne A. Javier, CESO V, Asst. Director, DILG-BLGS</a:t>
            </a:r>
            <a:endParaRPr lang="en-SG" sz="14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Date Placeholder 3">
            <a:extLst>
              <a:ext uri="{FF2B5EF4-FFF2-40B4-BE49-F238E27FC236}">
                <a16:creationId xmlns:a16="http://schemas.microsoft.com/office/drawing/2014/main" id="{41144232-9590-DD71-93EC-CE8F5589FAF2}"/>
              </a:ext>
            </a:extLst>
          </p:cNvPr>
          <p:cNvSpPr>
            <a:spLocks noGrp="1"/>
          </p:cNvSpPr>
          <p:nvPr>
            <p:ph type="dt" sz="half" idx="10"/>
          </p:nvPr>
        </p:nvSpPr>
        <p:spPr>
          <a:xfrm>
            <a:off x="1524000" y="9534526"/>
            <a:ext cx="4267200" cy="547688"/>
          </a:xfrm>
        </p:spPr>
        <p:txBody>
          <a:bodyPr/>
          <a:lstStyle/>
          <a:p>
            <a:fld id="{755704FB-43E0-40F1-8CCC-8E5C68469F64}" type="datetime1">
              <a:rPr lang="en-SG" smtClean="0"/>
              <a:t>26/2/2026</a:t>
            </a:fld>
            <a:endParaRPr lang="en-US" dirty="0"/>
          </a:p>
        </p:txBody>
      </p:sp>
      <p:sp>
        <p:nvSpPr>
          <p:cNvPr id="8" name="Footer Placeholder 4">
            <a:extLst>
              <a:ext uri="{FF2B5EF4-FFF2-40B4-BE49-F238E27FC236}">
                <a16:creationId xmlns:a16="http://schemas.microsoft.com/office/drawing/2014/main" id="{A64DA4E2-7C70-BFA6-BF3E-9F6F5F678BF3}"/>
              </a:ext>
            </a:extLst>
          </p:cNvPr>
          <p:cNvSpPr>
            <a:spLocks noGrp="1"/>
          </p:cNvSpPr>
          <p:nvPr>
            <p:ph type="ftr" sz="quarter" idx="11"/>
          </p:nvPr>
        </p:nvSpPr>
        <p:spPr>
          <a:xfrm>
            <a:off x="6705600" y="9534526"/>
            <a:ext cx="5791200" cy="547688"/>
          </a:xfrm>
        </p:spPr>
        <p:txBody>
          <a:bodyPr/>
          <a:lstStyle>
            <a:lvl1pPr>
              <a:defRPr sz="1400"/>
            </a:lvl1pPr>
          </a:lstStyle>
          <a:p>
            <a:r>
              <a:rPr lang="en-SG"/>
              <a:t>Atty. Rolynne A. Javier, CESO V, Asst. Director, DILG-BLGS</a:t>
            </a:r>
            <a:endParaRPr lang="en-SG" sz="14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Date Placeholder 3">
            <a:extLst>
              <a:ext uri="{FF2B5EF4-FFF2-40B4-BE49-F238E27FC236}">
                <a16:creationId xmlns:a16="http://schemas.microsoft.com/office/drawing/2014/main" id="{BBE63BF6-5EEC-6BE3-04AE-779EBAAD0874}"/>
              </a:ext>
            </a:extLst>
          </p:cNvPr>
          <p:cNvSpPr>
            <a:spLocks noGrp="1"/>
          </p:cNvSpPr>
          <p:nvPr>
            <p:ph type="dt" sz="half" idx="10"/>
          </p:nvPr>
        </p:nvSpPr>
        <p:spPr>
          <a:xfrm>
            <a:off x="1524000" y="9534526"/>
            <a:ext cx="4267200" cy="547688"/>
          </a:xfrm>
        </p:spPr>
        <p:txBody>
          <a:bodyPr/>
          <a:lstStyle/>
          <a:p>
            <a:fld id="{D53D4CB8-ADE7-4D94-B7CA-46A4909CAF1C}" type="datetime1">
              <a:rPr lang="en-SG" smtClean="0"/>
              <a:t>26/2/2026</a:t>
            </a:fld>
            <a:endParaRPr lang="en-US" dirty="0"/>
          </a:p>
        </p:txBody>
      </p:sp>
      <p:sp>
        <p:nvSpPr>
          <p:cNvPr id="9" name="Footer Placeholder 4">
            <a:extLst>
              <a:ext uri="{FF2B5EF4-FFF2-40B4-BE49-F238E27FC236}">
                <a16:creationId xmlns:a16="http://schemas.microsoft.com/office/drawing/2014/main" id="{597A972F-8F17-7B75-839F-20EB00D257AD}"/>
              </a:ext>
            </a:extLst>
          </p:cNvPr>
          <p:cNvSpPr>
            <a:spLocks noGrp="1"/>
          </p:cNvSpPr>
          <p:nvPr>
            <p:ph type="ftr" sz="quarter" idx="11"/>
          </p:nvPr>
        </p:nvSpPr>
        <p:spPr>
          <a:xfrm>
            <a:off x="6705600" y="9534526"/>
            <a:ext cx="5791200" cy="547688"/>
          </a:xfrm>
        </p:spPr>
        <p:txBody>
          <a:bodyPr/>
          <a:lstStyle>
            <a:lvl1pPr>
              <a:defRPr sz="1400"/>
            </a:lvl1pPr>
          </a:lstStyle>
          <a:p>
            <a:r>
              <a:rPr lang="en-SG"/>
              <a:t>Atty. Rolynne A. Javier, CESO V, Asst. Director, DILG-BLGS</a:t>
            </a:r>
            <a:endParaRPr lang="en-SG" sz="14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Date Placeholder 3">
            <a:extLst>
              <a:ext uri="{FF2B5EF4-FFF2-40B4-BE49-F238E27FC236}">
                <a16:creationId xmlns:a16="http://schemas.microsoft.com/office/drawing/2014/main" id="{AF729CFA-E231-31C6-5467-1B277F17701E}"/>
              </a:ext>
            </a:extLst>
          </p:cNvPr>
          <p:cNvSpPr>
            <a:spLocks noGrp="1"/>
          </p:cNvSpPr>
          <p:nvPr>
            <p:ph type="dt" sz="half" idx="10"/>
          </p:nvPr>
        </p:nvSpPr>
        <p:spPr>
          <a:xfrm>
            <a:off x="1524000" y="9534526"/>
            <a:ext cx="4267200" cy="547688"/>
          </a:xfrm>
        </p:spPr>
        <p:txBody>
          <a:bodyPr/>
          <a:lstStyle/>
          <a:p>
            <a:fld id="{E15A0691-0077-4389-A800-D730605567AA}" type="datetime1">
              <a:rPr lang="en-SG" smtClean="0"/>
              <a:t>26/2/2026</a:t>
            </a:fld>
            <a:endParaRPr lang="en-US" dirty="0"/>
          </a:p>
        </p:txBody>
      </p:sp>
      <p:sp>
        <p:nvSpPr>
          <p:cNvPr id="11" name="Footer Placeholder 4">
            <a:extLst>
              <a:ext uri="{FF2B5EF4-FFF2-40B4-BE49-F238E27FC236}">
                <a16:creationId xmlns:a16="http://schemas.microsoft.com/office/drawing/2014/main" id="{854E4590-E256-7327-B319-FE603F150FFE}"/>
              </a:ext>
            </a:extLst>
          </p:cNvPr>
          <p:cNvSpPr>
            <a:spLocks noGrp="1"/>
          </p:cNvSpPr>
          <p:nvPr>
            <p:ph type="ftr" sz="quarter" idx="11"/>
          </p:nvPr>
        </p:nvSpPr>
        <p:spPr>
          <a:xfrm>
            <a:off x="6705600" y="9534526"/>
            <a:ext cx="5791200" cy="547688"/>
          </a:xfrm>
        </p:spPr>
        <p:txBody>
          <a:bodyPr/>
          <a:lstStyle>
            <a:lvl1pPr>
              <a:defRPr sz="1400"/>
            </a:lvl1pPr>
          </a:lstStyle>
          <a:p>
            <a:r>
              <a:rPr lang="en-SG"/>
              <a:t>Atty. Rolynne A. Javier, CESO V, Asst. Director, DILG-BLGS</a:t>
            </a:r>
            <a:endParaRPr lang="en-SG" sz="14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Date Placeholder 3">
            <a:extLst>
              <a:ext uri="{FF2B5EF4-FFF2-40B4-BE49-F238E27FC236}">
                <a16:creationId xmlns:a16="http://schemas.microsoft.com/office/drawing/2014/main" id="{8382CA39-7852-AC9F-FBBC-22F45EDC92DE}"/>
              </a:ext>
            </a:extLst>
          </p:cNvPr>
          <p:cNvSpPr>
            <a:spLocks noGrp="1"/>
          </p:cNvSpPr>
          <p:nvPr>
            <p:ph type="dt" sz="half" idx="10"/>
          </p:nvPr>
        </p:nvSpPr>
        <p:spPr>
          <a:xfrm>
            <a:off x="1524000" y="9534526"/>
            <a:ext cx="4267200" cy="547688"/>
          </a:xfrm>
        </p:spPr>
        <p:txBody>
          <a:bodyPr/>
          <a:lstStyle/>
          <a:p>
            <a:fld id="{B45B2548-0A97-43D6-A502-C4D096C57C66}" type="datetime1">
              <a:rPr lang="en-SG" smtClean="0"/>
              <a:t>26/2/2026</a:t>
            </a:fld>
            <a:endParaRPr lang="en-US" dirty="0"/>
          </a:p>
        </p:txBody>
      </p:sp>
      <p:sp>
        <p:nvSpPr>
          <p:cNvPr id="7" name="Footer Placeholder 4">
            <a:extLst>
              <a:ext uri="{FF2B5EF4-FFF2-40B4-BE49-F238E27FC236}">
                <a16:creationId xmlns:a16="http://schemas.microsoft.com/office/drawing/2014/main" id="{4E812D1A-41EE-0075-8AED-529857778BB1}"/>
              </a:ext>
            </a:extLst>
          </p:cNvPr>
          <p:cNvSpPr>
            <a:spLocks noGrp="1"/>
          </p:cNvSpPr>
          <p:nvPr>
            <p:ph type="ftr" sz="quarter" idx="11"/>
          </p:nvPr>
        </p:nvSpPr>
        <p:spPr>
          <a:xfrm>
            <a:off x="6705600" y="9534526"/>
            <a:ext cx="5791200" cy="547688"/>
          </a:xfrm>
        </p:spPr>
        <p:txBody>
          <a:bodyPr/>
          <a:lstStyle>
            <a:lvl1pPr>
              <a:defRPr sz="1400"/>
            </a:lvl1pPr>
          </a:lstStyle>
          <a:p>
            <a:r>
              <a:rPr lang="en-SG"/>
              <a:t>Atty. Rolynne A. Javier, CESO V, Asst. Director, DILG-BLGS</a:t>
            </a:r>
            <a:endParaRPr lang="en-SG" sz="14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Date Placeholder 3">
            <a:extLst>
              <a:ext uri="{FF2B5EF4-FFF2-40B4-BE49-F238E27FC236}">
                <a16:creationId xmlns:a16="http://schemas.microsoft.com/office/drawing/2014/main" id="{9876AF80-7E87-BDA4-AA1E-CEBF534F7FE6}"/>
              </a:ext>
            </a:extLst>
          </p:cNvPr>
          <p:cNvSpPr>
            <a:spLocks noGrp="1"/>
          </p:cNvSpPr>
          <p:nvPr>
            <p:ph type="dt" sz="half" idx="10"/>
          </p:nvPr>
        </p:nvSpPr>
        <p:spPr>
          <a:xfrm>
            <a:off x="1524000" y="9534526"/>
            <a:ext cx="4267200" cy="547688"/>
          </a:xfrm>
        </p:spPr>
        <p:txBody>
          <a:bodyPr/>
          <a:lstStyle/>
          <a:p>
            <a:fld id="{70E8B197-5ECB-4B68-B276-60330798011E}" type="datetime1">
              <a:rPr lang="en-SG" smtClean="0"/>
              <a:t>26/2/2026</a:t>
            </a:fld>
            <a:endParaRPr lang="en-US" dirty="0"/>
          </a:p>
        </p:txBody>
      </p:sp>
      <p:sp>
        <p:nvSpPr>
          <p:cNvPr id="6" name="Footer Placeholder 4">
            <a:extLst>
              <a:ext uri="{FF2B5EF4-FFF2-40B4-BE49-F238E27FC236}">
                <a16:creationId xmlns:a16="http://schemas.microsoft.com/office/drawing/2014/main" id="{08D4A984-D68E-07AD-FCFB-58035C6B20A6}"/>
              </a:ext>
            </a:extLst>
          </p:cNvPr>
          <p:cNvSpPr>
            <a:spLocks noGrp="1"/>
          </p:cNvSpPr>
          <p:nvPr>
            <p:ph type="ftr" sz="quarter" idx="11"/>
          </p:nvPr>
        </p:nvSpPr>
        <p:spPr>
          <a:xfrm>
            <a:off x="6705600" y="9534526"/>
            <a:ext cx="5791200" cy="547688"/>
          </a:xfrm>
        </p:spPr>
        <p:txBody>
          <a:bodyPr/>
          <a:lstStyle>
            <a:lvl1pPr>
              <a:defRPr sz="1400"/>
            </a:lvl1pPr>
          </a:lstStyle>
          <a:p>
            <a:r>
              <a:rPr lang="en-SG"/>
              <a:t>Atty. Rolynne A. Javier, CESO V, Asst. Director, DILG-BLGS</a:t>
            </a:r>
            <a:endParaRPr lang="en-SG" sz="14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Date Placeholder 3">
            <a:extLst>
              <a:ext uri="{FF2B5EF4-FFF2-40B4-BE49-F238E27FC236}">
                <a16:creationId xmlns:a16="http://schemas.microsoft.com/office/drawing/2014/main" id="{51CDA11B-4534-27EB-3700-ADCEAC4BACEE}"/>
              </a:ext>
            </a:extLst>
          </p:cNvPr>
          <p:cNvSpPr>
            <a:spLocks noGrp="1"/>
          </p:cNvSpPr>
          <p:nvPr>
            <p:ph type="dt" sz="half" idx="10"/>
          </p:nvPr>
        </p:nvSpPr>
        <p:spPr>
          <a:xfrm>
            <a:off x="1524000" y="9534526"/>
            <a:ext cx="4267200" cy="547688"/>
          </a:xfrm>
        </p:spPr>
        <p:txBody>
          <a:bodyPr/>
          <a:lstStyle/>
          <a:p>
            <a:fld id="{3C0DB171-8666-441F-8F66-B9EF88EF9887}" type="datetime1">
              <a:rPr lang="en-SG" smtClean="0"/>
              <a:t>26/2/2026</a:t>
            </a:fld>
            <a:endParaRPr lang="en-US" dirty="0"/>
          </a:p>
        </p:txBody>
      </p:sp>
      <p:sp>
        <p:nvSpPr>
          <p:cNvPr id="9" name="Footer Placeholder 4">
            <a:extLst>
              <a:ext uri="{FF2B5EF4-FFF2-40B4-BE49-F238E27FC236}">
                <a16:creationId xmlns:a16="http://schemas.microsoft.com/office/drawing/2014/main" id="{377C26EB-0032-AFC9-58E1-E30444E81822}"/>
              </a:ext>
            </a:extLst>
          </p:cNvPr>
          <p:cNvSpPr>
            <a:spLocks noGrp="1"/>
          </p:cNvSpPr>
          <p:nvPr>
            <p:ph type="ftr" sz="quarter" idx="11"/>
          </p:nvPr>
        </p:nvSpPr>
        <p:spPr>
          <a:xfrm>
            <a:off x="6705600" y="9534526"/>
            <a:ext cx="5791200" cy="547688"/>
          </a:xfrm>
        </p:spPr>
        <p:txBody>
          <a:bodyPr/>
          <a:lstStyle>
            <a:lvl1pPr>
              <a:defRPr sz="1400"/>
            </a:lvl1pPr>
          </a:lstStyle>
          <a:p>
            <a:r>
              <a:rPr lang="en-SG"/>
              <a:t>Atty. Rolynne A. Javier, CESO V, Asst. Director, DILG-BLGS</a:t>
            </a:r>
            <a:endParaRPr lang="en-SG" sz="14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Date Placeholder 3">
            <a:extLst>
              <a:ext uri="{FF2B5EF4-FFF2-40B4-BE49-F238E27FC236}">
                <a16:creationId xmlns:a16="http://schemas.microsoft.com/office/drawing/2014/main" id="{F7C27223-9200-F7AB-EF63-08B4C300C645}"/>
              </a:ext>
            </a:extLst>
          </p:cNvPr>
          <p:cNvSpPr>
            <a:spLocks noGrp="1"/>
          </p:cNvSpPr>
          <p:nvPr>
            <p:ph type="dt" sz="half" idx="10"/>
          </p:nvPr>
        </p:nvSpPr>
        <p:spPr>
          <a:xfrm>
            <a:off x="1524000" y="9534526"/>
            <a:ext cx="4267200" cy="547688"/>
          </a:xfrm>
        </p:spPr>
        <p:txBody>
          <a:bodyPr/>
          <a:lstStyle/>
          <a:p>
            <a:fld id="{741AB51F-19DA-4478-AAF3-ED22A545053D}" type="datetime1">
              <a:rPr lang="en-SG" smtClean="0"/>
              <a:t>26/2/2026</a:t>
            </a:fld>
            <a:endParaRPr lang="en-US" dirty="0"/>
          </a:p>
        </p:txBody>
      </p:sp>
      <p:sp>
        <p:nvSpPr>
          <p:cNvPr id="9" name="Footer Placeholder 4">
            <a:extLst>
              <a:ext uri="{FF2B5EF4-FFF2-40B4-BE49-F238E27FC236}">
                <a16:creationId xmlns:a16="http://schemas.microsoft.com/office/drawing/2014/main" id="{1DC20EEA-15FF-1634-C9EB-F611B89119F4}"/>
              </a:ext>
            </a:extLst>
          </p:cNvPr>
          <p:cNvSpPr>
            <a:spLocks noGrp="1"/>
          </p:cNvSpPr>
          <p:nvPr>
            <p:ph type="ftr" sz="quarter" idx="11"/>
          </p:nvPr>
        </p:nvSpPr>
        <p:spPr>
          <a:xfrm>
            <a:off x="6705600" y="9534526"/>
            <a:ext cx="5791200" cy="547688"/>
          </a:xfrm>
        </p:spPr>
        <p:txBody>
          <a:bodyPr/>
          <a:lstStyle>
            <a:lvl1pPr>
              <a:defRPr sz="1400"/>
            </a:lvl1pPr>
          </a:lstStyle>
          <a:p>
            <a:r>
              <a:rPr lang="en-SG"/>
              <a:t>Atty. Rolynne A. Javier, CESO V, Asst. Director, DILG-BLGS</a:t>
            </a:r>
            <a:endParaRPr lang="en-SG" sz="14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30" name="Picture 29">
            <a:extLst>
              <a:ext uri="{FF2B5EF4-FFF2-40B4-BE49-F238E27FC236}">
                <a16:creationId xmlns:a16="http://schemas.microsoft.com/office/drawing/2014/main" id="{936E4C91-C3A4-5B55-87AB-C32AF6303658}"/>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483328" y="412271"/>
            <a:ext cx="1793272" cy="1835629"/>
          </a:xfrm>
          <a:prstGeom prst="rect">
            <a:avLst/>
          </a:prstGeom>
        </p:spPr>
      </p:pic>
      <p:pic>
        <p:nvPicPr>
          <p:cNvPr id="32" name="Google Shape;15;p18">
            <a:extLst>
              <a:ext uri="{FF2B5EF4-FFF2-40B4-BE49-F238E27FC236}">
                <a16:creationId xmlns:a16="http://schemas.microsoft.com/office/drawing/2014/main" id="{CA507AD5-401F-9DB2-9797-1FB21FA58F02}"/>
              </a:ext>
            </a:extLst>
          </p:cNvPr>
          <p:cNvPicPr preferRelativeResize="0"/>
          <p:nvPr userDrawn="1"/>
        </p:nvPicPr>
        <p:blipFill rotWithShape="1">
          <a:blip r:embed="rId21">
            <a:alphaModFix/>
          </a:blip>
          <a:srcRect/>
          <a:stretch/>
        </p:blipFill>
        <p:spPr>
          <a:xfrm>
            <a:off x="507998" y="642631"/>
            <a:ext cx="1234440" cy="1234440"/>
          </a:xfrm>
          <a:prstGeom prst="rect">
            <a:avLst/>
          </a:prstGeom>
          <a:noFill/>
          <a:ln>
            <a:noFill/>
          </a:ln>
        </p:spPr>
      </p:pic>
      <p:sp>
        <p:nvSpPr>
          <p:cNvPr id="7" name="Date Placeholder 3">
            <a:extLst>
              <a:ext uri="{FF2B5EF4-FFF2-40B4-BE49-F238E27FC236}">
                <a16:creationId xmlns:a16="http://schemas.microsoft.com/office/drawing/2014/main" id="{45B3AA28-E621-17FF-0FDA-5182DA0FCD70}"/>
              </a:ext>
            </a:extLst>
          </p:cNvPr>
          <p:cNvSpPr>
            <a:spLocks noGrp="1"/>
          </p:cNvSpPr>
          <p:nvPr>
            <p:ph type="dt" sz="half" idx="2"/>
          </p:nvPr>
        </p:nvSpPr>
        <p:spPr>
          <a:xfrm>
            <a:off x="1524000" y="9534526"/>
            <a:ext cx="4267200" cy="547688"/>
          </a:xfrm>
          <a:prstGeom prst="rect">
            <a:avLst/>
          </a:prstGeom>
        </p:spPr>
        <p:txBody>
          <a:bodyPr/>
          <a:lstStyle/>
          <a:p>
            <a:fld id="{FD4CE6EE-1959-458E-BB99-83A7E8277FBB}" type="datetime1">
              <a:rPr lang="en-SG" smtClean="0"/>
              <a:t>26/2/2026</a:t>
            </a:fld>
            <a:endParaRPr lang="en-US" dirty="0"/>
          </a:p>
        </p:txBody>
      </p:sp>
      <p:sp>
        <p:nvSpPr>
          <p:cNvPr id="8" name="Footer Placeholder 4">
            <a:extLst>
              <a:ext uri="{FF2B5EF4-FFF2-40B4-BE49-F238E27FC236}">
                <a16:creationId xmlns:a16="http://schemas.microsoft.com/office/drawing/2014/main" id="{CC955394-A996-4930-4105-4155EEC812BB}"/>
              </a:ext>
            </a:extLst>
          </p:cNvPr>
          <p:cNvSpPr>
            <a:spLocks noGrp="1"/>
          </p:cNvSpPr>
          <p:nvPr>
            <p:ph type="ftr" sz="quarter" idx="3"/>
          </p:nvPr>
        </p:nvSpPr>
        <p:spPr>
          <a:xfrm>
            <a:off x="6705600" y="9534526"/>
            <a:ext cx="5791200" cy="547688"/>
          </a:xfrm>
          <a:prstGeom prst="rect">
            <a:avLst/>
          </a:prstGeom>
        </p:spPr>
        <p:txBody>
          <a:bodyPr/>
          <a:lstStyle>
            <a:lvl1pPr>
              <a:defRPr sz="1400"/>
            </a:lvl1pPr>
          </a:lstStyle>
          <a:p>
            <a:r>
              <a:rPr lang="en-SG"/>
              <a:t>Atty. Rolynne A. Javier, CESO V, Asst. Director, DILG-BLGS</a:t>
            </a:r>
            <a:endParaRPr lang="en-SG" sz="14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9" r:id="rId12"/>
    <p:sldLayoutId id="2147483670" r:id="rId13"/>
    <p:sldLayoutId id="2147483672" r:id="rId14"/>
    <p:sldLayoutId id="2147483685" r:id="rId15"/>
    <p:sldLayoutId id="2147483687" r:id="rId16"/>
    <p:sldLayoutId id="2147483688" r:id="rId17"/>
    <p:sldLayoutId id="2147483692" r:id="rId1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7.sv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8.png"/><Relationship Id="rId7" Type="http://schemas.openxmlformats.org/officeDocument/2006/relationships/image" Target="../media/image27.png"/><Relationship Id="rId12" Type="http://schemas.openxmlformats.org/officeDocument/2006/relationships/image" Target="../media/image25.sv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24.png"/><Relationship Id="rId5" Type="http://schemas.openxmlformats.org/officeDocument/2006/relationships/image" Target="../media/image10.png"/><Relationship Id="rId10" Type="http://schemas.openxmlformats.org/officeDocument/2006/relationships/image" Target="../media/image17.svg"/><Relationship Id="rId4" Type="http://schemas.openxmlformats.org/officeDocument/2006/relationships/image" Target="../media/image19.svg"/><Relationship Id="rId9"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7.sv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9327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2994458" y="433835"/>
            <a:ext cx="3795409" cy="3286653"/>
            <a:chOff x="0" y="0"/>
            <a:chExt cx="4282440" cy="3708400"/>
          </a:xfrm>
        </p:grpSpPr>
        <p:sp>
          <p:nvSpPr>
            <p:cNvPr id="3" name="Freeform 3"/>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l="-14926" r="-14926"/>
              </a:stretch>
            </a:blipFill>
          </p:spPr>
        </p:sp>
      </p:grpSp>
      <p:grpSp>
        <p:nvGrpSpPr>
          <p:cNvPr id="4" name="Group 4"/>
          <p:cNvGrpSpPr>
            <a:grpSpLocks noChangeAspect="1"/>
          </p:cNvGrpSpPr>
          <p:nvPr/>
        </p:nvGrpSpPr>
        <p:grpSpPr>
          <a:xfrm>
            <a:off x="15938350" y="2137508"/>
            <a:ext cx="3795409" cy="3286653"/>
            <a:chOff x="0" y="0"/>
            <a:chExt cx="4282440" cy="3708400"/>
          </a:xfrm>
        </p:grpSpPr>
        <p:sp>
          <p:nvSpPr>
            <p:cNvPr id="5" name="Freeform 5"/>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a:stretch>
                <a:fillRect l="-14865" r="-14865"/>
              </a:stretch>
            </a:blipFill>
          </p:spPr>
        </p:sp>
      </p:grpSp>
      <p:grpSp>
        <p:nvGrpSpPr>
          <p:cNvPr id="6" name="Group 6"/>
          <p:cNvGrpSpPr>
            <a:grpSpLocks noChangeAspect="1"/>
          </p:cNvGrpSpPr>
          <p:nvPr/>
        </p:nvGrpSpPr>
        <p:grpSpPr>
          <a:xfrm>
            <a:off x="13192950" y="7219238"/>
            <a:ext cx="3795409" cy="3286653"/>
            <a:chOff x="0" y="0"/>
            <a:chExt cx="4282440" cy="3708400"/>
          </a:xfrm>
        </p:grpSpPr>
        <p:sp>
          <p:nvSpPr>
            <p:cNvPr id="7" name="Freeform 7"/>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4"/>
              <a:stretch>
                <a:fillRect t="-36609" b="-36609"/>
              </a:stretch>
            </a:blipFill>
          </p:spPr>
        </p:sp>
      </p:grpSp>
      <p:sp>
        <p:nvSpPr>
          <p:cNvPr id="8" name="Freeform 8"/>
          <p:cNvSpPr/>
          <p:nvPr/>
        </p:nvSpPr>
        <p:spPr>
          <a:xfrm>
            <a:off x="16169441" y="5537241"/>
            <a:ext cx="3797604" cy="3286653"/>
          </a:xfrm>
          <a:custGeom>
            <a:avLst/>
            <a:gdLst/>
            <a:ahLst/>
            <a:cxnLst/>
            <a:rect l="l" t="t" r="r" b="b"/>
            <a:pathLst>
              <a:path w="3797604" h="3286653">
                <a:moveTo>
                  <a:pt x="0" y="0"/>
                </a:moveTo>
                <a:lnTo>
                  <a:pt x="3797603" y="0"/>
                </a:lnTo>
                <a:lnTo>
                  <a:pt x="3797603" y="3286653"/>
                </a:lnTo>
                <a:lnTo>
                  <a:pt x="0" y="32866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0" y="-504233"/>
            <a:ext cx="3797604" cy="3286653"/>
          </a:xfrm>
          <a:custGeom>
            <a:avLst/>
            <a:gdLst/>
            <a:ahLst/>
            <a:cxnLst/>
            <a:rect l="l" t="t" r="r" b="b"/>
            <a:pathLst>
              <a:path w="3797604" h="3286653">
                <a:moveTo>
                  <a:pt x="0" y="0"/>
                </a:moveTo>
                <a:lnTo>
                  <a:pt x="3797604" y="0"/>
                </a:lnTo>
                <a:lnTo>
                  <a:pt x="3797604" y="3286654"/>
                </a:lnTo>
                <a:lnTo>
                  <a:pt x="0" y="3286654"/>
                </a:lnTo>
                <a:lnTo>
                  <a:pt x="0" y="0"/>
                </a:lnTo>
                <a:close/>
              </a:path>
            </a:pathLst>
          </a:custGeom>
          <a:blipFill>
            <a:blip r:embed="rId7">
              <a:biLevel thresh="25000"/>
              <a:extLst>
                <a:ext uri="{96DAC541-7B7A-43D3-8B79-37D633B846F1}">
                  <asvg:svgBlip xmlns:asvg="http://schemas.microsoft.com/office/drawing/2016/SVG/main" r:embed="rId8"/>
                </a:ext>
              </a:extLst>
            </a:blip>
            <a:stretch>
              <a:fillRect/>
            </a:stretch>
          </a:blipFill>
        </p:spPr>
      </p:sp>
      <p:sp>
        <p:nvSpPr>
          <p:cNvPr id="10" name="Freeform 10"/>
          <p:cNvSpPr/>
          <p:nvPr/>
        </p:nvSpPr>
        <p:spPr>
          <a:xfrm>
            <a:off x="15957400" y="-1231056"/>
            <a:ext cx="3797604" cy="3286653"/>
          </a:xfrm>
          <a:custGeom>
            <a:avLst/>
            <a:gdLst/>
            <a:ahLst/>
            <a:cxnLst/>
            <a:rect l="l" t="t" r="r" b="b"/>
            <a:pathLst>
              <a:path w="3797604" h="3286653">
                <a:moveTo>
                  <a:pt x="0" y="0"/>
                </a:moveTo>
                <a:lnTo>
                  <a:pt x="3797603" y="0"/>
                </a:lnTo>
                <a:lnTo>
                  <a:pt x="3797603" y="3286654"/>
                </a:lnTo>
                <a:lnTo>
                  <a:pt x="0" y="328665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Freeform 11"/>
          <p:cNvSpPr/>
          <p:nvPr/>
        </p:nvSpPr>
        <p:spPr>
          <a:xfrm>
            <a:off x="17294324" y="6301169"/>
            <a:ext cx="1613626" cy="1625448"/>
          </a:xfrm>
          <a:custGeom>
            <a:avLst/>
            <a:gdLst/>
            <a:ahLst/>
            <a:cxnLst/>
            <a:rect l="l" t="t" r="r" b="b"/>
            <a:pathLst>
              <a:path w="1613626" h="1625448">
                <a:moveTo>
                  <a:pt x="0" y="0"/>
                </a:moveTo>
                <a:lnTo>
                  <a:pt x="1613626" y="0"/>
                </a:lnTo>
                <a:lnTo>
                  <a:pt x="1613626" y="1625447"/>
                </a:lnTo>
                <a:lnTo>
                  <a:pt x="0" y="162544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5" name="TextBox 15"/>
          <p:cNvSpPr txBox="1"/>
          <p:nvPr/>
        </p:nvSpPr>
        <p:spPr>
          <a:xfrm>
            <a:off x="4025318" y="1489772"/>
            <a:ext cx="13195882" cy="5011949"/>
          </a:xfrm>
          <a:prstGeom prst="rect">
            <a:avLst/>
          </a:prstGeom>
        </p:spPr>
        <p:txBody>
          <a:bodyPr wrap="square" lIns="0" tIns="0" rIns="0" bIns="0" rtlCol="0" anchor="t">
            <a:spAutoFit/>
          </a:bodyPr>
          <a:lstStyle/>
          <a:p>
            <a:pPr algn="l">
              <a:lnSpc>
                <a:spcPts val="12380"/>
              </a:lnSpc>
            </a:pPr>
            <a:r>
              <a:rPr lang="en-US" sz="14400" b="1" dirty="0">
                <a:solidFill>
                  <a:srgbClr val="FCFBF7"/>
                </a:solidFill>
                <a:latin typeface="Ibarra Real Nova" panose="020B0604020202020204" charset="0"/>
                <a:ea typeface="Ibarra Real Nova Bold"/>
                <a:cs typeface="Ibarra Real Nova Bold"/>
                <a:sym typeface="Ibarra Real Nova Bold"/>
              </a:rPr>
              <a:t>Effective Barangay Legislation</a:t>
            </a:r>
          </a:p>
        </p:txBody>
      </p:sp>
      <p:sp>
        <p:nvSpPr>
          <p:cNvPr id="17" name="TextBox 17"/>
          <p:cNvSpPr txBox="1"/>
          <p:nvPr/>
        </p:nvSpPr>
        <p:spPr>
          <a:xfrm>
            <a:off x="15959536" y="3663371"/>
            <a:ext cx="3150868" cy="718129"/>
          </a:xfrm>
          <a:prstGeom prst="rect">
            <a:avLst/>
          </a:prstGeom>
        </p:spPr>
        <p:txBody>
          <a:bodyPr lIns="0" tIns="0" rIns="0" bIns="0" rtlCol="0" anchor="t">
            <a:spAutoFit/>
          </a:bodyPr>
          <a:lstStyle/>
          <a:p>
            <a:pPr algn="ctr">
              <a:lnSpc>
                <a:spcPts val="5566"/>
              </a:lnSpc>
            </a:pPr>
            <a:r>
              <a:rPr lang="en-US" sz="4840" b="1" dirty="0">
                <a:solidFill>
                  <a:schemeClr val="bg1"/>
                </a:solidFill>
                <a:latin typeface="Ibarra Real Nova Bold"/>
                <a:ea typeface="Ibarra Real Nova Bold"/>
                <a:cs typeface="Ibarra Real Nova Bold"/>
                <a:sym typeface="Ibarra Real Nova Bold"/>
              </a:rPr>
              <a:t>Policy </a:t>
            </a:r>
          </a:p>
        </p:txBody>
      </p:sp>
      <p:pic>
        <p:nvPicPr>
          <p:cNvPr id="33" name="Picture 32">
            <a:extLst>
              <a:ext uri="{FF2B5EF4-FFF2-40B4-BE49-F238E27FC236}">
                <a16:creationId xmlns:a16="http://schemas.microsoft.com/office/drawing/2014/main" id="{1D832754-846C-2BE9-9E68-F25236813E8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07128" y="412271"/>
            <a:ext cx="1793272" cy="1835629"/>
          </a:xfrm>
          <a:prstGeom prst="rect">
            <a:avLst/>
          </a:prstGeom>
        </p:spPr>
      </p:pic>
      <p:pic>
        <p:nvPicPr>
          <p:cNvPr id="34" name="Google Shape;15;p18">
            <a:extLst>
              <a:ext uri="{FF2B5EF4-FFF2-40B4-BE49-F238E27FC236}">
                <a16:creationId xmlns:a16="http://schemas.microsoft.com/office/drawing/2014/main" id="{61BBD269-9A1E-D00D-19B7-46406ED4E86F}"/>
              </a:ext>
            </a:extLst>
          </p:cNvPr>
          <p:cNvPicPr preferRelativeResize="0"/>
          <p:nvPr/>
        </p:nvPicPr>
        <p:blipFill rotWithShape="1">
          <a:blip r:embed="rId14">
            <a:alphaModFix/>
          </a:blip>
          <a:srcRect/>
          <a:stretch/>
        </p:blipFill>
        <p:spPr>
          <a:xfrm>
            <a:off x="431798" y="642631"/>
            <a:ext cx="1234440" cy="1234440"/>
          </a:xfrm>
          <a:prstGeom prst="rect">
            <a:avLst/>
          </a:prstGeom>
          <a:noFill/>
          <a:ln>
            <a:noFill/>
          </a:ln>
        </p:spPr>
      </p:pic>
      <p:sp>
        <p:nvSpPr>
          <p:cNvPr id="36" name="Content Placeholder 2">
            <a:extLst>
              <a:ext uri="{FF2B5EF4-FFF2-40B4-BE49-F238E27FC236}">
                <a16:creationId xmlns:a16="http://schemas.microsoft.com/office/drawing/2014/main" id="{FD573740-A70F-5A47-E33C-492E87945A60}"/>
              </a:ext>
            </a:extLst>
          </p:cNvPr>
          <p:cNvSpPr txBox="1">
            <a:spLocks/>
          </p:cNvSpPr>
          <p:nvPr/>
        </p:nvSpPr>
        <p:spPr bwMode="auto">
          <a:xfrm>
            <a:off x="3406294" y="7602551"/>
            <a:ext cx="8908791" cy="95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pPr>
            <a:r>
              <a:rPr lang="en-PH" altLang="en-US" sz="4800" b="1" dirty="0">
                <a:solidFill>
                  <a:schemeClr val="bg1"/>
                </a:solidFill>
                <a:latin typeface="Arial Narrow" panose="020B0606020202030204" pitchFamily="34" charset="0"/>
              </a:rPr>
              <a:t>ATTY. ROLYNNE A. JAVIER, CESO V</a:t>
            </a:r>
          </a:p>
        </p:txBody>
      </p:sp>
      <p:sp>
        <p:nvSpPr>
          <p:cNvPr id="37" name="Content Placeholder 2">
            <a:extLst>
              <a:ext uri="{FF2B5EF4-FFF2-40B4-BE49-F238E27FC236}">
                <a16:creationId xmlns:a16="http://schemas.microsoft.com/office/drawing/2014/main" id="{0B1FAAD5-EF42-438A-A69D-A5396B7CC770}"/>
              </a:ext>
            </a:extLst>
          </p:cNvPr>
          <p:cNvSpPr txBox="1">
            <a:spLocks/>
          </p:cNvSpPr>
          <p:nvPr/>
        </p:nvSpPr>
        <p:spPr bwMode="auto">
          <a:xfrm>
            <a:off x="3626147" y="68961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pPr>
            <a:r>
              <a:rPr lang="en-PH" altLang="en-US" sz="3200" i="1" dirty="0">
                <a:solidFill>
                  <a:schemeClr val="bg1"/>
                </a:solidFill>
                <a:latin typeface="Arial Narrow" panose="020B0606020202030204" pitchFamily="34" charset="0"/>
              </a:rPr>
              <a:t>Presented by:</a:t>
            </a:r>
          </a:p>
        </p:txBody>
      </p:sp>
      <p:sp>
        <p:nvSpPr>
          <p:cNvPr id="38" name="Content Placeholder 2">
            <a:extLst>
              <a:ext uri="{FF2B5EF4-FFF2-40B4-BE49-F238E27FC236}">
                <a16:creationId xmlns:a16="http://schemas.microsoft.com/office/drawing/2014/main" id="{7B8CAC88-7DF3-7385-C38F-4985916C132D}"/>
              </a:ext>
            </a:extLst>
          </p:cNvPr>
          <p:cNvSpPr txBox="1">
            <a:spLocks/>
          </p:cNvSpPr>
          <p:nvPr/>
        </p:nvSpPr>
        <p:spPr bwMode="auto">
          <a:xfrm>
            <a:off x="3036649" y="8291914"/>
            <a:ext cx="9648079" cy="83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pPr>
            <a:r>
              <a:rPr lang="en-PH" altLang="en-US" sz="3200" dirty="0">
                <a:solidFill>
                  <a:schemeClr val="bg1"/>
                </a:solidFill>
                <a:latin typeface="Arial Narrow" panose="020B0606020202030204" pitchFamily="34" charset="0"/>
              </a:rPr>
              <a:t>Asst. Director, DILG-Bureau of Local Government Supervision</a:t>
            </a:r>
          </a:p>
        </p:txBody>
      </p:sp>
      <p:sp>
        <p:nvSpPr>
          <p:cNvPr id="39" name="TextBox 17">
            <a:extLst>
              <a:ext uri="{FF2B5EF4-FFF2-40B4-BE49-F238E27FC236}">
                <a16:creationId xmlns:a16="http://schemas.microsoft.com/office/drawing/2014/main" id="{D1496EEC-3008-96F0-986B-8FF8B5BADFDE}"/>
              </a:ext>
            </a:extLst>
          </p:cNvPr>
          <p:cNvSpPr txBox="1"/>
          <p:nvPr/>
        </p:nvSpPr>
        <p:spPr>
          <a:xfrm>
            <a:off x="13436488" y="1599661"/>
            <a:ext cx="3150868" cy="718129"/>
          </a:xfrm>
          <a:prstGeom prst="rect">
            <a:avLst/>
          </a:prstGeom>
        </p:spPr>
        <p:txBody>
          <a:bodyPr lIns="0" tIns="0" rIns="0" bIns="0" rtlCol="0" anchor="t">
            <a:spAutoFit/>
          </a:bodyPr>
          <a:lstStyle/>
          <a:p>
            <a:pPr algn="ctr">
              <a:lnSpc>
                <a:spcPts val="5566"/>
              </a:lnSpc>
            </a:pPr>
            <a:r>
              <a:rPr lang="en-US" sz="4400" b="1" dirty="0">
                <a:solidFill>
                  <a:schemeClr val="bg1"/>
                </a:solidFill>
                <a:latin typeface="Ibarra Real Nova Bold"/>
                <a:ea typeface="Ibarra Real Nova Bold"/>
                <a:cs typeface="Ibarra Real Nova Bold"/>
                <a:sym typeface="Ibarra Real Nova Bold"/>
              </a:rPr>
              <a:t>Ordinance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F63E0-2356-FAAD-12AB-BD4BC3C64E98}"/>
            </a:ext>
          </a:extLst>
        </p:cNvPr>
        <p:cNvGrpSpPr/>
        <p:nvPr/>
      </p:nvGrpSpPr>
      <p:grpSpPr>
        <a:xfrm>
          <a:off x="0" y="0"/>
          <a:ext cx="0" cy="0"/>
          <a:chOff x="0" y="0"/>
          <a:chExt cx="0" cy="0"/>
        </a:xfrm>
      </p:grpSpPr>
      <p:sp>
        <p:nvSpPr>
          <p:cNvPr id="2" name="Google Shape;89;p17">
            <a:extLst>
              <a:ext uri="{FF2B5EF4-FFF2-40B4-BE49-F238E27FC236}">
                <a16:creationId xmlns:a16="http://schemas.microsoft.com/office/drawing/2014/main" id="{60B772A6-D717-C16B-BDA8-DE87132D39DA}"/>
              </a:ext>
            </a:extLst>
          </p:cNvPr>
          <p:cNvSpPr txBox="1"/>
          <p:nvPr/>
        </p:nvSpPr>
        <p:spPr>
          <a:xfrm>
            <a:off x="3810000" y="726129"/>
            <a:ext cx="13487400" cy="1754306"/>
          </a:xfrm>
          <a:prstGeom prst="rect">
            <a:avLst/>
          </a:prstGeom>
          <a:noFill/>
          <a:ln>
            <a:noFill/>
          </a:ln>
        </p:spPr>
        <p:txBody>
          <a:bodyPr spcFirstLastPara="1" wrap="square" lIns="137150" tIns="137150" rIns="137150" bIns="137150" anchor="t" anchorCtr="0">
            <a:spAutoFit/>
          </a:bodyPr>
          <a:lstStyle/>
          <a:p>
            <a:pPr algn="ctr">
              <a:lnSpc>
                <a:spcPct val="80000"/>
              </a:lnSpc>
              <a:buClr>
                <a:srgbClr val="000000"/>
              </a:buClr>
              <a:buSzPts val="800"/>
            </a:pPr>
            <a:r>
              <a:rPr lang="en" sz="6000" dirty="0">
                <a:solidFill>
                  <a:srgbClr val="111E6C"/>
                </a:solidFill>
                <a:latin typeface="Berlin Sans FB" panose="020E0602020502020306" pitchFamily="34" charset="0"/>
                <a:ea typeface="Helvetica Neue"/>
                <a:cs typeface="Helvetica Neue"/>
                <a:sym typeface="Helvetica Neue"/>
              </a:rPr>
              <a:t>P</a:t>
            </a:r>
            <a:r>
              <a:rPr lang="en-US" sz="6000" dirty="0">
                <a:solidFill>
                  <a:srgbClr val="111E6C"/>
                </a:solidFill>
                <a:latin typeface="Berlin Sans FB" panose="020E0602020502020306" pitchFamily="34" charset="0"/>
                <a:ea typeface="Helvetica Neue"/>
                <a:cs typeface="Helvetica Neue"/>
                <a:sym typeface="Helvetica Neue"/>
              </a:rPr>
              <a:t>r</a:t>
            </a:r>
            <a:r>
              <a:rPr lang="en" sz="6000" dirty="0">
                <a:solidFill>
                  <a:srgbClr val="111E6C"/>
                </a:solidFill>
                <a:latin typeface="Berlin Sans FB" panose="020E0602020502020306" pitchFamily="34" charset="0"/>
                <a:ea typeface="Helvetica Neue"/>
                <a:cs typeface="Helvetica Neue"/>
                <a:sym typeface="Helvetica Neue"/>
              </a:rPr>
              <a:t>esident’s Power of General Supervision over LGUs</a:t>
            </a:r>
            <a:endParaRPr sz="6000" dirty="0">
              <a:solidFill>
                <a:srgbClr val="111E6C"/>
              </a:solidFill>
              <a:latin typeface="Berlin Sans FB" panose="020E0602020502020306" pitchFamily="34" charset="0"/>
              <a:ea typeface="Helvetica Neue"/>
              <a:cs typeface="Helvetica Neue"/>
              <a:sym typeface="Helvetica Neue"/>
            </a:endParaRPr>
          </a:p>
        </p:txBody>
      </p:sp>
      <p:sp>
        <p:nvSpPr>
          <p:cNvPr id="3" name="Google Shape;90;p17">
            <a:extLst>
              <a:ext uri="{FF2B5EF4-FFF2-40B4-BE49-F238E27FC236}">
                <a16:creationId xmlns:a16="http://schemas.microsoft.com/office/drawing/2014/main" id="{7DF0C037-6DEE-0E98-B9A4-69CB91DF0C1A}"/>
              </a:ext>
            </a:extLst>
          </p:cNvPr>
          <p:cNvSpPr txBox="1"/>
          <p:nvPr/>
        </p:nvSpPr>
        <p:spPr>
          <a:xfrm>
            <a:off x="990600" y="2855305"/>
            <a:ext cx="16990624" cy="6432510"/>
          </a:xfrm>
          <a:prstGeom prst="rect">
            <a:avLst/>
          </a:prstGeom>
          <a:noFill/>
          <a:ln>
            <a:noFill/>
          </a:ln>
        </p:spPr>
        <p:txBody>
          <a:bodyPr spcFirstLastPara="1" wrap="square" lIns="137150" tIns="137150" rIns="137150" bIns="137150" anchor="t" anchorCtr="0">
            <a:spAutoFit/>
          </a:bodyPr>
          <a:lstStyle/>
          <a:p>
            <a:r>
              <a:rPr lang="en-US" sz="8000" dirty="0">
                <a:latin typeface="Berlin Sans FB" panose="020E0602020502020306" pitchFamily="34" charset="0"/>
              </a:rPr>
              <a:t>Consistent with the basic policy on local autonomy, the President shall exercise </a:t>
            </a:r>
            <a:r>
              <a:rPr lang="en-US" sz="8000" dirty="0">
                <a:solidFill>
                  <a:srgbClr val="FF0000"/>
                </a:solidFill>
                <a:latin typeface="Berlin Sans FB" panose="020E0602020502020306" pitchFamily="34" charset="0"/>
              </a:rPr>
              <a:t>general supervision</a:t>
            </a:r>
            <a:r>
              <a:rPr lang="en-US" sz="8000" dirty="0">
                <a:latin typeface="Berlin Sans FB" panose="020E0602020502020306" pitchFamily="34" charset="0"/>
              </a:rPr>
              <a:t> over LGUs to ensure that their acts are within the scope of their prescribed powers and functions.</a:t>
            </a:r>
          </a:p>
        </p:txBody>
      </p:sp>
      <p:sp>
        <p:nvSpPr>
          <p:cNvPr id="5" name="Google Shape;84;p16">
            <a:extLst>
              <a:ext uri="{FF2B5EF4-FFF2-40B4-BE49-F238E27FC236}">
                <a16:creationId xmlns:a16="http://schemas.microsoft.com/office/drawing/2014/main" id="{3814C77E-0D0A-DA2E-6DCF-EA31DED7196C}"/>
              </a:ext>
            </a:extLst>
          </p:cNvPr>
          <p:cNvSpPr txBox="1"/>
          <p:nvPr/>
        </p:nvSpPr>
        <p:spPr>
          <a:xfrm>
            <a:off x="13411200" y="9176160"/>
            <a:ext cx="6341418" cy="769421"/>
          </a:xfrm>
          <a:prstGeom prst="rect">
            <a:avLst/>
          </a:prstGeom>
          <a:noFill/>
          <a:ln>
            <a:noFill/>
          </a:ln>
        </p:spPr>
        <p:txBody>
          <a:bodyPr spcFirstLastPara="1" wrap="square" lIns="137150" tIns="137150" rIns="137150" bIns="137150" anchor="t" anchorCtr="0">
            <a:spAutoFit/>
          </a:bodyPr>
          <a:lstStyle/>
          <a:p>
            <a:pPr marL="139700">
              <a:buClr>
                <a:srgbClr val="002060"/>
              </a:buClr>
              <a:buSzPts val="2500"/>
            </a:pPr>
            <a:r>
              <a:rPr lang="en-US" sz="3200" dirty="0">
                <a:solidFill>
                  <a:srgbClr val="002060"/>
                </a:solidFill>
                <a:latin typeface="Helvetica Neue Light"/>
                <a:ea typeface="Helvetica Neue Light"/>
                <a:cs typeface="Helvetica Neue Light"/>
                <a:sym typeface="Helvetica Neue Light"/>
              </a:rPr>
              <a:t>Section 25, RA 7160</a:t>
            </a:r>
            <a:endParaRPr sz="3200" dirty="0">
              <a:solidFill>
                <a:srgbClr val="002060"/>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134002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C27EE04-B86B-E07A-C9E7-769EC096E30E}"/>
              </a:ext>
            </a:extLst>
          </p:cNvPr>
          <p:cNvGraphicFramePr>
            <a:graphicFrameLocks noGrp="1"/>
          </p:cNvGraphicFramePr>
          <p:nvPr>
            <p:ph idx="1"/>
          </p:nvPr>
        </p:nvGraphicFramePr>
        <p:xfrm>
          <a:off x="0" y="0"/>
          <a:ext cx="0" cy="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Google Shape;89;p17">
            <a:extLst>
              <a:ext uri="{FF2B5EF4-FFF2-40B4-BE49-F238E27FC236}">
                <a16:creationId xmlns:a16="http://schemas.microsoft.com/office/drawing/2014/main" id="{828C7D5D-F9F4-5D37-DF7D-534AA4BC68A6}"/>
              </a:ext>
            </a:extLst>
          </p:cNvPr>
          <p:cNvSpPr txBox="1"/>
          <p:nvPr/>
        </p:nvSpPr>
        <p:spPr>
          <a:xfrm>
            <a:off x="9827521" y="876300"/>
            <a:ext cx="14096130" cy="1261864"/>
          </a:xfrm>
          <a:prstGeom prst="rect">
            <a:avLst/>
          </a:prstGeom>
          <a:noFill/>
          <a:ln>
            <a:noFill/>
          </a:ln>
        </p:spPr>
        <p:txBody>
          <a:bodyPr spcFirstLastPara="1" wrap="square" lIns="137150" tIns="137150" rIns="137150" bIns="137150" anchor="t" anchorCtr="0">
            <a:spAutoFit/>
          </a:bodyPr>
          <a:lstStyle/>
          <a:p>
            <a:pPr>
              <a:lnSpc>
                <a:spcPct val="80000"/>
              </a:lnSpc>
              <a:buClr>
                <a:srgbClr val="000000"/>
              </a:buClr>
              <a:buSzPts val="800"/>
            </a:pPr>
            <a:r>
              <a:rPr lang="en" sz="8000" dirty="0">
                <a:solidFill>
                  <a:srgbClr val="111E6C"/>
                </a:solidFill>
                <a:latin typeface="Berlin Sans FB" panose="020E0602020502020306" pitchFamily="34" charset="0"/>
                <a:ea typeface="Helvetica Neue"/>
                <a:cs typeface="Helvetica Neue"/>
                <a:sym typeface="Helvetica Neue"/>
              </a:rPr>
              <a:t>P</a:t>
            </a:r>
            <a:r>
              <a:rPr lang="en-US" sz="8000" dirty="0">
                <a:solidFill>
                  <a:srgbClr val="111E6C"/>
                </a:solidFill>
                <a:latin typeface="Berlin Sans FB" panose="020E0602020502020306" pitchFamily="34" charset="0"/>
                <a:ea typeface="Helvetica Neue"/>
                <a:cs typeface="Helvetica Neue"/>
                <a:sym typeface="Helvetica Neue"/>
              </a:rPr>
              <a:t>r</a:t>
            </a:r>
            <a:r>
              <a:rPr lang="en" sz="8000" dirty="0">
                <a:solidFill>
                  <a:srgbClr val="111E6C"/>
                </a:solidFill>
                <a:latin typeface="Berlin Sans FB" panose="020E0602020502020306" pitchFamily="34" charset="0"/>
                <a:ea typeface="Helvetica Neue"/>
                <a:cs typeface="Helvetica Neue"/>
                <a:sym typeface="Helvetica Neue"/>
              </a:rPr>
              <a:t>esident’s Power</a:t>
            </a:r>
            <a:endParaRPr sz="8000" dirty="0">
              <a:solidFill>
                <a:srgbClr val="111E6C"/>
              </a:solidFill>
              <a:latin typeface="Berlin Sans FB" panose="020E0602020502020306" pitchFamily="34" charset="0"/>
              <a:ea typeface="Helvetica Neue"/>
              <a:cs typeface="Helvetica Neue"/>
              <a:sym typeface="Helvetica Neue"/>
            </a:endParaRPr>
          </a:p>
        </p:txBody>
      </p:sp>
      <p:graphicFrame>
        <p:nvGraphicFramePr>
          <p:cNvPr id="7" name="Diagram 6">
            <a:extLst>
              <a:ext uri="{FF2B5EF4-FFF2-40B4-BE49-F238E27FC236}">
                <a16:creationId xmlns:a16="http://schemas.microsoft.com/office/drawing/2014/main" id="{1B102B8D-776C-56BC-80DC-9D230E3516A0}"/>
              </a:ext>
            </a:extLst>
          </p:cNvPr>
          <p:cNvGraphicFramePr/>
          <p:nvPr>
            <p:extLst>
              <p:ext uri="{D42A27DB-BD31-4B8C-83A1-F6EECF244321}">
                <p14:modId xmlns:p14="http://schemas.microsoft.com/office/powerpoint/2010/main" val="2362907604"/>
              </p:ext>
            </p:extLst>
          </p:nvPr>
        </p:nvGraphicFramePr>
        <p:xfrm>
          <a:off x="661750" y="2857500"/>
          <a:ext cx="17626250" cy="6553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19544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89203-F298-5824-1AFA-8956EC0CA456}"/>
            </a:ext>
          </a:extLst>
        </p:cNvPr>
        <p:cNvGrpSpPr/>
        <p:nvPr/>
      </p:nvGrpSpPr>
      <p:grpSpPr>
        <a:xfrm>
          <a:off x="0" y="0"/>
          <a:ext cx="0" cy="0"/>
          <a:chOff x="0" y="0"/>
          <a:chExt cx="0" cy="0"/>
        </a:xfrm>
      </p:grpSpPr>
      <p:sp>
        <p:nvSpPr>
          <p:cNvPr id="2" name="Google Shape;89;p17">
            <a:extLst>
              <a:ext uri="{FF2B5EF4-FFF2-40B4-BE49-F238E27FC236}">
                <a16:creationId xmlns:a16="http://schemas.microsoft.com/office/drawing/2014/main" id="{D72223CA-C5B4-3FA3-D2AF-0BA1E7DEF645}"/>
              </a:ext>
            </a:extLst>
          </p:cNvPr>
          <p:cNvSpPr txBox="1"/>
          <p:nvPr/>
        </p:nvSpPr>
        <p:spPr>
          <a:xfrm>
            <a:off x="9792687" y="913241"/>
            <a:ext cx="16990626" cy="1089509"/>
          </a:xfrm>
          <a:prstGeom prst="rect">
            <a:avLst/>
          </a:prstGeom>
          <a:noFill/>
          <a:ln>
            <a:noFill/>
          </a:ln>
        </p:spPr>
        <p:txBody>
          <a:bodyPr spcFirstLastPara="1" wrap="square" lIns="137150" tIns="137150" rIns="137150" bIns="137150" anchor="t" anchorCtr="0">
            <a:spAutoFit/>
          </a:bodyPr>
          <a:lstStyle/>
          <a:p>
            <a:pPr>
              <a:lnSpc>
                <a:spcPct val="80000"/>
              </a:lnSpc>
              <a:buClr>
                <a:srgbClr val="000000"/>
              </a:buClr>
              <a:buSzPts val="800"/>
            </a:pPr>
            <a:r>
              <a:rPr lang="en-US" sz="6600" dirty="0">
                <a:solidFill>
                  <a:srgbClr val="111E6C"/>
                </a:solidFill>
                <a:latin typeface="Berlin Sans FB" panose="020E0602020502020306" pitchFamily="34" charset="0"/>
                <a:ea typeface="Helvetica Neue"/>
                <a:cs typeface="Helvetica Neue"/>
                <a:sym typeface="Helvetica Neue"/>
              </a:rPr>
              <a:t>Enactment of RA 7160</a:t>
            </a:r>
            <a:endParaRPr sz="6600" dirty="0">
              <a:solidFill>
                <a:srgbClr val="111E6C"/>
              </a:solidFill>
              <a:latin typeface="Berlin Sans FB" panose="020E0602020502020306" pitchFamily="34" charset="0"/>
              <a:ea typeface="Helvetica Neue"/>
              <a:cs typeface="Helvetica Neue"/>
              <a:sym typeface="Helvetica Neue"/>
            </a:endParaRPr>
          </a:p>
        </p:txBody>
      </p:sp>
      <p:sp>
        <p:nvSpPr>
          <p:cNvPr id="3" name="Google Shape;90;p17">
            <a:extLst>
              <a:ext uri="{FF2B5EF4-FFF2-40B4-BE49-F238E27FC236}">
                <a16:creationId xmlns:a16="http://schemas.microsoft.com/office/drawing/2014/main" id="{4B1A3E76-DC6E-92D3-992F-E51D3963CDD6}"/>
              </a:ext>
            </a:extLst>
          </p:cNvPr>
          <p:cNvSpPr txBox="1"/>
          <p:nvPr/>
        </p:nvSpPr>
        <p:spPr>
          <a:xfrm>
            <a:off x="609600" y="2247900"/>
            <a:ext cx="17678399" cy="2308304"/>
          </a:xfrm>
          <a:prstGeom prst="rect">
            <a:avLst/>
          </a:prstGeom>
          <a:noFill/>
          <a:ln>
            <a:noFill/>
          </a:ln>
        </p:spPr>
        <p:txBody>
          <a:bodyPr spcFirstLastPara="1" wrap="square" lIns="137150" tIns="137150" rIns="137150" bIns="137150" anchor="t" anchorCtr="0">
            <a:spAutoFit/>
          </a:bodyPr>
          <a:lstStyle/>
          <a:p>
            <a:pPr marL="914400" indent="-914400">
              <a:buFont typeface="Wingdings" panose="05000000000000000000" pitchFamily="2" charset="2"/>
              <a:buChar char="q"/>
            </a:pPr>
            <a:r>
              <a:rPr lang="en-US" sz="6600" dirty="0">
                <a:latin typeface="Berlin Sans FB" panose="020E0602020502020306" pitchFamily="34" charset="0"/>
              </a:rPr>
              <a:t>LGUs to enjoy genuine and meaningful </a:t>
            </a:r>
            <a:r>
              <a:rPr lang="en-US" sz="6600" dirty="0">
                <a:solidFill>
                  <a:srgbClr val="FF0000"/>
                </a:solidFill>
                <a:latin typeface="Berlin Sans FB" panose="020E0602020502020306" pitchFamily="34" charset="0"/>
              </a:rPr>
              <a:t>local autonomy</a:t>
            </a:r>
          </a:p>
        </p:txBody>
      </p:sp>
      <p:grpSp>
        <p:nvGrpSpPr>
          <p:cNvPr id="5" name="Group 4">
            <a:extLst>
              <a:ext uri="{FF2B5EF4-FFF2-40B4-BE49-F238E27FC236}">
                <a16:creationId xmlns:a16="http://schemas.microsoft.com/office/drawing/2014/main" id="{A00CFE66-B9CB-8BE9-F585-5789D9D0E4A3}"/>
              </a:ext>
            </a:extLst>
          </p:cNvPr>
          <p:cNvGrpSpPr/>
          <p:nvPr/>
        </p:nvGrpSpPr>
        <p:grpSpPr>
          <a:xfrm>
            <a:off x="1143000" y="4101468"/>
            <a:ext cx="16840200" cy="6127387"/>
            <a:chOff x="2566301" y="2603255"/>
            <a:chExt cx="4024917" cy="3497995"/>
          </a:xfrm>
        </p:grpSpPr>
        <p:sp>
          <p:nvSpPr>
            <p:cNvPr id="6" name="Freeform: Shape 5">
              <a:extLst>
                <a:ext uri="{FF2B5EF4-FFF2-40B4-BE49-F238E27FC236}">
                  <a16:creationId xmlns:a16="http://schemas.microsoft.com/office/drawing/2014/main" id="{B237A965-FFDF-6373-B3CA-91E6E017A2F8}"/>
                </a:ext>
              </a:extLst>
            </p:cNvPr>
            <p:cNvSpPr/>
            <p:nvPr/>
          </p:nvSpPr>
          <p:spPr>
            <a:xfrm>
              <a:off x="3900270" y="2603255"/>
              <a:ext cx="2690948" cy="1665712"/>
            </a:xfrm>
            <a:custGeom>
              <a:avLst/>
              <a:gdLst>
                <a:gd name="connsiteX0" fmla="*/ 0 w 2690948"/>
                <a:gd name="connsiteY0" fmla="*/ 208214 h 1665712"/>
                <a:gd name="connsiteX1" fmla="*/ 1858092 w 2690948"/>
                <a:gd name="connsiteY1" fmla="*/ 208214 h 1665712"/>
                <a:gd name="connsiteX2" fmla="*/ 1858092 w 2690948"/>
                <a:gd name="connsiteY2" fmla="*/ 0 h 1665712"/>
                <a:gd name="connsiteX3" fmla="*/ 2690948 w 2690948"/>
                <a:gd name="connsiteY3" fmla="*/ 832856 h 1665712"/>
                <a:gd name="connsiteX4" fmla="*/ 1858092 w 2690948"/>
                <a:gd name="connsiteY4" fmla="*/ 1665712 h 1665712"/>
                <a:gd name="connsiteX5" fmla="*/ 1858092 w 2690948"/>
                <a:gd name="connsiteY5" fmla="*/ 1457498 h 1665712"/>
                <a:gd name="connsiteX6" fmla="*/ 0 w 2690948"/>
                <a:gd name="connsiteY6" fmla="*/ 1457498 h 1665712"/>
                <a:gd name="connsiteX7" fmla="*/ 0 w 2690948"/>
                <a:gd name="connsiteY7" fmla="*/ 208214 h 166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948" h="1665712">
                  <a:moveTo>
                    <a:pt x="0" y="208214"/>
                  </a:moveTo>
                  <a:lnTo>
                    <a:pt x="1858092" y="208214"/>
                  </a:lnTo>
                  <a:lnTo>
                    <a:pt x="1858092" y="0"/>
                  </a:lnTo>
                  <a:lnTo>
                    <a:pt x="2690948" y="832856"/>
                  </a:lnTo>
                  <a:lnTo>
                    <a:pt x="1858092" y="1665712"/>
                  </a:lnTo>
                  <a:lnTo>
                    <a:pt x="1858092" y="1457498"/>
                  </a:lnTo>
                  <a:lnTo>
                    <a:pt x="0" y="1457498"/>
                  </a:lnTo>
                  <a:lnTo>
                    <a:pt x="0" y="208214"/>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130" tIns="440558" rIns="1273414" bIns="440558" numCol="1" spcCol="1270" anchor="ctr" anchorCtr="0">
              <a:noAutofit/>
            </a:bodyPr>
            <a:lstStyle/>
            <a:p>
              <a:pPr marL="342900" lvl="1" indent="-342900" defTabSz="1689100">
                <a:lnSpc>
                  <a:spcPct val="90000"/>
                </a:lnSpc>
                <a:spcBef>
                  <a:spcPct val="0"/>
                </a:spcBef>
                <a:spcAft>
                  <a:spcPct val="15000"/>
                </a:spcAft>
                <a:buChar char="•"/>
              </a:pPr>
              <a:r>
                <a:rPr lang="en-US" sz="6600" dirty="0">
                  <a:latin typeface="Berlin Sans FB" panose="020E0602020502020306" pitchFamily="34" charset="0"/>
                </a:rPr>
                <a:t>Fullest development as self-reliant LGUs</a:t>
              </a:r>
            </a:p>
          </p:txBody>
        </p:sp>
        <p:sp>
          <p:nvSpPr>
            <p:cNvPr id="7" name="Freeform: Shape 6">
              <a:extLst>
                <a:ext uri="{FF2B5EF4-FFF2-40B4-BE49-F238E27FC236}">
                  <a16:creationId xmlns:a16="http://schemas.microsoft.com/office/drawing/2014/main" id="{5C7216D1-CD65-EFED-5D2B-F5E119C98B7B}"/>
                </a:ext>
              </a:extLst>
            </p:cNvPr>
            <p:cNvSpPr/>
            <p:nvPr/>
          </p:nvSpPr>
          <p:spPr>
            <a:xfrm>
              <a:off x="2566301" y="2849610"/>
              <a:ext cx="1217622" cy="1126830"/>
            </a:xfrm>
            <a:custGeom>
              <a:avLst/>
              <a:gdLst>
                <a:gd name="connsiteX0" fmla="*/ 0 w 1793965"/>
                <a:gd name="connsiteY0" fmla="*/ 277624 h 1665712"/>
                <a:gd name="connsiteX1" fmla="*/ 277624 w 1793965"/>
                <a:gd name="connsiteY1" fmla="*/ 0 h 1665712"/>
                <a:gd name="connsiteX2" fmla="*/ 1516341 w 1793965"/>
                <a:gd name="connsiteY2" fmla="*/ 0 h 1665712"/>
                <a:gd name="connsiteX3" fmla="*/ 1793965 w 1793965"/>
                <a:gd name="connsiteY3" fmla="*/ 277624 h 1665712"/>
                <a:gd name="connsiteX4" fmla="*/ 1793965 w 1793965"/>
                <a:gd name="connsiteY4" fmla="*/ 1388088 h 1665712"/>
                <a:gd name="connsiteX5" fmla="*/ 1516341 w 1793965"/>
                <a:gd name="connsiteY5" fmla="*/ 1665712 h 1665712"/>
                <a:gd name="connsiteX6" fmla="*/ 277624 w 1793965"/>
                <a:gd name="connsiteY6" fmla="*/ 1665712 h 1665712"/>
                <a:gd name="connsiteX7" fmla="*/ 0 w 1793965"/>
                <a:gd name="connsiteY7" fmla="*/ 1388088 h 1665712"/>
                <a:gd name="connsiteX8" fmla="*/ 0 w 1793965"/>
                <a:gd name="connsiteY8" fmla="*/ 277624 h 166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3965" h="1665712">
                  <a:moveTo>
                    <a:pt x="0" y="277624"/>
                  </a:moveTo>
                  <a:cubicBezTo>
                    <a:pt x="0" y="124296"/>
                    <a:pt x="124296" y="0"/>
                    <a:pt x="277624" y="0"/>
                  </a:cubicBezTo>
                  <a:lnTo>
                    <a:pt x="1516341" y="0"/>
                  </a:lnTo>
                  <a:cubicBezTo>
                    <a:pt x="1669669" y="0"/>
                    <a:pt x="1793965" y="124296"/>
                    <a:pt x="1793965" y="277624"/>
                  </a:cubicBezTo>
                  <a:lnTo>
                    <a:pt x="1793965" y="1388088"/>
                  </a:lnTo>
                  <a:cubicBezTo>
                    <a:pt x="1793965" y="1541416"/>
                    <a:pt x="1669669" y="1665712"/>
                    <a:pt x="1516341" y="1665712"/>
                  </a:cubicBezTo>
                  <a:lnTo>
                    <a:pt x="277624" y="1665712"/>
                  </a:lnTo>
                  <a:cubicBezTo>
                    <a:pt x="124296" y="1665712"/>
                    <a:pt x="0" y="1541416"/>
                    <a:pt x="0" y="1388088"/>
                  </a:cubicBezTo>
                  <a:lnTo>
                    <a:pt x="0" y="27762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3126" tIns="257876" rIns="353126" bIns="257876" numCol="1" spcCol="1270" anchor="ctr" anchorCtr="0">
              <a:noAutofit/>
            </a:bodyPr>
            <a:lstStyle/>
            <a:p>
              <a:pPr algn="ctr" defTabSz="2222500">
                <a:lnSpc>
                  <a:spcPct val="90000"/>
                </a:lnSpc>
                <a:spcBef>
                  <a:spcPct val="0"/>
                </a:spcBef>
                <a:spcAft>
                  <a:spcPct val="35000"/>
                </a:spcAft>
              </a:pPr>
              <a:r>
                <a:rPr lang="en-US" sz="7200" dirty="0">
                  <a:latin typeface="Berlin Sans FB" panose="020E0602020502020306" pitchFamily="34" charset="0"/>
                </a:rPr>
                <a:t>Local autonomy</a:t>
              </a:r>
            </a:p>
          </p:txBody>
        </p:sp>
        <p:sp>
          <p:nvSpPr>
            <p:cNvPr id="8" name="Freeform: Shape 7">
              <a:extLst>
                <a:ext uri="{FF2B5EF4-FFF2-40B4-BE49-F238E27FC236}">
                  <a16:creationId xmlns:a16="http://schemas.microsoft.com/office/drawing/2014/main" id="{89730163-0E09-A415-B88A-68CC64BCEC74}"/>
                </a:ext>
              </a:extLst>
            </p:cNvPr>
            <p:cNvSpPr/>
            <p:nvPr/>
          </p:nvSpPr>
          <p:spPr>
            <a:xfrm>
              <a:off x="3900270" y="4435538"/>
              <a:ext cx="2690948" cy="1665712"/>
            </a:xfrm>
            <a:custGeom>
              <a:avLst/>
              <a:gdLst>
                <a:gd name="connsiteX0" fmla="*/ 0 w 2690948"/>
                <a:gd name="connsiteY0" fmla="*/ 208214 h 1665712"/>
                <a:gd name="connsiteX1" fmla="*/ 1858092 w 2690948"/>
                <a:gd name="connsiteY1" fmla="*/ 208214 h 1665712"/>
                <a:gd name="connsiteX2" fmla="*/ 1858092 w 2690948"/>
                <a:gd name="connsiteY2" fmla="*/ 0 h 1665712"/>
                <a:gd name="connsiteX3" fmla="*/ 2690948 w 2690948"/>
                <a:gd name="connsiteY3" fmla="*/ 832856 h 1665712"/>
                <a:gd name="connsiteX4" fmla="*/ 1858092 w 2690948"/>
                <a:gd name="connsiteY4" fmla="*/ 1665712 h 1665712"/>
                <a:gd name="connsiteX5" fmla="*/ 1858092 w 2690948"/>
                <a:gd name="connsiteY5" fmla="*/ 1457498 h 1665712"/>
                <a:gd name="connsiteX6" fmla="*/ 0 w 2690948"/>
                <a:gd name="connsiteY6" fmla="*/ 1457498 h 1665712"/>
                <a:gd name="connsiteX7" fmla="*/ 0 w 2690948"/>
                <a:gd name="connsiteY7" fmla="*/ 208214 h 166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948" h="1665712">
                  <a:moveTo>
                    <a:pt x="0" y="208214"/>
                  </a:moveTo>
                  <a:lnTo>
                    <a:pt x="1858092" y="208214"/>
                  </a:lnTo>
                  <a:lnTo>
                    <a:pt x="1858092" y="0"/>
                  </a:lnTo>
                  <a:lnTo>
                    <a:pt x="2690948" y="832856"/>
                  </a:lnTo>
                  <a:lnTo>
                    <a:pt x="1858092" y="1665712"/>
                  </a:lnTo>
                  <a:lnTo>
                    <a:pt x="1858092" y="1457498"/>
                  </a:lnTo>
                  <a:lnTo>
                    <a:pt x="0" y="1457498"/>
                  </a:lnTo>
                  <a:lnTo>
                    <a:pt x="0" y="208214"/>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130" tIns="440558" rIns="1273414" bIns="440558" numCol="1" spcCol="1270" anchor="ctr" anchorCtr="0">
              <a:noAutofit/>
            </a:bodyPr>
            <a:lstStyle/>
            <a:p>
              <a:pPr marL="342900" lvl="1" indent="-342900" defTabSz="1689100">
                <a:lnSpc>
                  <a:spcPct val="90000"/>
                </a:lnSpc>
                <a:spcBef>
                  <a:spcPct val="0"/>
                </a:spcBef>
                <a:spcAft>
                  <a:spcPct val="15000"/>
                </a:spcAft>
                <a:buChar char="•"/>
              </a:pPr>
              <a:r>
                <a:rPr lang="en-US" sz="6000" dirty="0">
                  <a:latin typeface="Berlin Sans FB" panose="020E0602020502020306" pitchFamily="34" charset="0"/>
                </a:rPr>
                <a:t>Effective partners in the attainment of national goals</a:t>
              </a:r>
            </a:p>
          </p:txBody>
        </p:sp>
        <p:sp>
          <p:nvSpPr>
            <p:cNvPr id="9" name="Freeform: Shape 8">
              <a:extLst>
                <a:ext uri="{FF2B5EF4-FFF2-40B4-BE49-F238E27FC236}">
                  <a16:creationId xmlns:a16="http://schemas.microsoft.com/office/drawing/2014/main" id="{BB3F75DE-2C5E-1B72-1AA5-C61D0749AD36}"/>
                </a:ext>
              </a:extLst>
            </p:cNvPr>
            <p:cNvSpPr/>
            <p:nvPr/>
          </p:nvSpPr>
          <p:spPr>
            <a:xfrm>
              <a:off x="2566303" y="4681893"/>
              <a:ext cx="1217622" cy="1126830"/>
            </a:xfrm>
            <a:custGeom>
              <a:avLst/>
              <a:gdLst>
                <a:gd name="connsiteX0" fmla="*/ 0 w 1793965"/>
                <a:gd name="connsiteY0" fmla="*/ 277624 h 1665712"/>
                <a:gd name="connsiteX1" fmla="*/ 277624 w 1793965"/>
                <a:gd name="connsiteY1" fmla="*/ 0 h 1665712"/>
                <a:gd name="connsiteX2" fmla="*/ 1516341 w 1793965"/>
                <a:gd name="connsiteY2" fmla="*/ 0 h 1665712"/>
                <a:gd name="connsiteX3" fmla="*/ 1793965 w 1793965"/>
                <a:gd name="connsiteY3" fmla="*/ 277624 h 1665712"/>
                <a:gd name="connsiteX4" fmla="*/ 1793965 w 1793965"/>
                <a:gd name="connsiteY4" fmla="*/ 1388088 h 1665712"/>
                <a:gd name="connsiteX5" fmla="*/ 1516341 w 1793965"/>
                <a:gd name="connsiteY5" fmla="*/ 1665712 h 1665712"/>
                <a:gd name="connsiteX6" fmla="*/ 277624 w 1793965"/>
                <a:gd name="connsiteY6" fmla="*/ 1665712 h 1665712"/>
                <a:gd name="connsiteX7" fmla="*/ 0 w 1793965"/>
                <a:gd name="connsiteY7" fmla="*/ 1388088 h 1665712"/>
                <a:gd name="connsiteX8" fmla="*/ 0 w 1793965"/>
                <a:gd name="connsiteY8" fmla="*/ 277624 h 166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3965" h="1665712">
                  <a:moveTo>
                    <a:pt x="0" y="277624"/>
                  </a:moveTo>
                  <a:cubicBezTo>
                    <a:pt x="0" y="124296"/>
                    <a:pt x="124296" y="0"/>
                    <a:pt x="277624" y="0"/>
                  </a:cubicBezTo>
                  <a:lnTo>
                    <a:pt x="1516341" y="0"/>
                  </a:lnTo>
                  <a:cubicBezTo>
                    <a:pt x="1669669" y="0"/>
                    <a:pt x="1793965" y="124296"/>
                    <a:pt x="1793965" y="277624"/>
                  </a:cubicBezTo>
                  <a:lnTo>
                    <a:pt x="1793965" y="1388088"/>
                  </a:lnTo>
                  <a:cubicBezTo>
                    <a:pt x="1793965" y="1541416"/>
                    <a:pt x="1669669" y="1665712"/>
                    <a:pt x="1516341" y="1665712"/>
                  </a:cubicBezTo>
                  <a:lnTo>
                    <a:pt x="277624" y="1665712"/>
                  </a:lnTo>
                  <a:cubicBezTo>
                    <a:pt x="124296" y="1665712"/>
                    <a:pt x="0" y="1541416"/>
                    <a:pt x="0" y="1388088"/>
                  </a:cubicBezTo>
                  <a:lnTo>
                    <a:pt x="0" y="27762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3126" tIns="257876" rIns="353126" bIns="257876" numCol="1" spcCol="1270" anchor="ctr" anchorCtr="0">
              <a:noAutofit/>
            </a:bodyPr>
            <a:lstStyle/>
            <a:p>
              <a:pPr algn="ctr" defTabSz="2222500">
                <a:lnSpc>
                  <a:spcPct val="90000"/>
                </a:lnSpc>
                <a:spcBef>
                  <a:spcPct val="0"/>
                </a:spcBef>
                <a:spcAft>
                  <a:spcPct val="35000"/>
                </a:spcAft>
              </a:pPr>
              <a:r>
                <a:rPr lang="en-US" sz="7200" dirty="0">
                  <a:latin typeface="Berlin Sans FB" panose="020E0602020502020306" pitchFamily="34" charset="0"/>
                </a:rPr>
                <a:t>Self-reliant LGUs</a:t>
              </a:r>
            </a:p>
          </p:txBody>
        </p:sp>
      </p:grpSp>
    </p:spTree>
    <p:extLst>
      <p:ext uri="{BB962C8B-B14F-4D97-AF65-F5344CB8AC3E}">
        <p14:creationId xmlns:p14="http://schemas.microsoft.com/office/powerpoint/2010/main" val="1254884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60BAD-26AC-F959-FF4D-D2F62D3A7D61}"/>
            </a:ext>
          </a:extLst>
        </p:cNvPr>
        <p:cNvGrpSpPr/>
        <p:nvPr/>
      </p:nvGrpSpPr>
      <p:grpSpPr>
        <a:xfrm>
          <a:off x="0" y="0"/>
          <a:ext cx="0" cy="0"/>
          <a:chOff x="0" y="0"/>
          <a:chExt cx="0" cy="0"/>
        </a:xfrm>
      </p:grpSpPr>
      <p:sp>
        <p:nvSpPr>
          <p:cNvPr id="2" name="Google Shape;89;p17">
            <a:extLst>
              <a:ext uri="{FF2B5EF4-FFF2-40B4-BE49-F238E27FC236}">
                <a16:creationId xmlns:a16="http://schemas.microsoft.com/office/drawing/2014/main" id="{FFAC6520-7215-4185-1EEB-70FE0A6FB17E}"/>
              </a:ext>
            </a:extLst>
          </p:cNvPr>
          <p:cNvSpPr txBox="1"/>
          <p:nvPr/>
        </p:nvSpPr>
        <p:spPr>
          <a:xfrm>
            <a:off x="866498" y="563621"/>
            <a:ext cx="16990626" cy="1015642"/>
          </a:xfrm>
          <a:prstGeom prst="rect">
            <a:avLst/>
          </a:prstGeom>
          <a:noFill/>
          <a:ln>
            <a:noFill/>
          </a:ln>
        </p:spPr>
        <p:txBody>
          <a:bodyPr spcFirstLastPara="1" wrap="square" lIns="137150" tIns="137150" rIns="137150" bIns="137150" anchor="t" anchorCtr="0">
            <a:spAutoFit/>
          </a:bodyPr>
          <a:lstStyle/>
          <a:p>
            <a:pPr algn="r">
              <a:lnSpc>
                <a:spcPct val="80000"/>
              </a:lnSpc>
              <a:buClr>
                <a:srgbClr val="000000"/>
              </a:buClr>
              <a:buSzPts val="800"/>
            </a:pPr>
            <a:r>
              <a:rPr lang="en-US" sz="6000" dirty="0">
                <a:solidFill>
                  <a:srgbClr val="111E6C"/>
                </a:solidFill>
                <a:latin typeface="Berlin Sans FB" panose="020E0602020502020306" pitchFamily="34" charset="0"/>
                <a:ea typeface="Helvetica Neue"/>
                <a:cs typeface="Helvetica Neue"/>
                <a:sym typeface="Helvetica Neue"/>
              </a:rPr>
              <a:t>Batangas CATV vs Court of Appeals</a:t>
            </a:r>
            <a:endParaRPr sz="6000" dirty="0">
              <a:solidFill>
                <a:srgbClr val="111E6C"/>
              </a:solidFill>
              <a:latin typeface="Berlin Sans FB" panose="020E0602020502020306" pitchFamily="34" charset="0"/>
              <a:ea typeface="Helvetica Neue"/>
              <a:cs typeface="Helvetica Neue"/>
              <a:sym typeface="Helvetica Neue"/>
            </a:endParaRPr>
          </a:p>
        </p:txBody>
      </p:sp>
      <p:sp>
        <p:nvSpPr>
          <p:cNvPr id="3" name="Google Shape;90;p17">
            <a:extLst>
              <a:ext uri="{FF2B5EF4-FFF2-40B4-BE49-F238E27FC236}">
                <a16:creationId xmlns:a16="http://schemas.microsoft.com/office/drawing/2014/main" id="{B5EB586D-D70A-1749-DBF9-E479FE75DD08}"/>
              </a:ext>
            </a:extLst>
          </p:cNvPr>
          <p:cNvSpPr txBox="1"/>
          <p:nvPr/>
        </p:nvSpPr>
        <p:spPr>
          <a:xfrm>
            <a:off x="685800" y="2476500"/>
            <a:ext cx="17421502" cy="7663616"/>
          </a:xfrm>
          <a:prstGeom prst="rect">
            <a:avLst/>
          </a:prstGeom>
          <a:noFill/>
          <a:ln>
            <a:noFill/>
          </a:ln>
        </p:spPr>
        <p:txBody>
          <a:bodyPr spcFirstLastPara="1" wrap="square" lIns="137150" tIns="137150" rIns="137150" bIns="137150" anchor="t" anchorCtr="0">
            <a:spAutoFit/>
          </a:bodyPr>
          <a:lstStyle/>
          <a:p>
            <a:r>
              <a:rPr lang="en-US" sz="6000" dirty="0">
                <a:latin typeface="Berlin Sans FB" panose="020E0602020502020306" pitchFamily="34" charset="0"/>
              </a:rPr>
              <a:t>Local governments must be reminded that they merely form part of the whole.  Thus, when the Drafters of the 1987 Constitution enunciated the policy of ensuring the autonomy of local governments, it was never their intention to create an </a:t>
            </a:r>
            <a:r>
              <a:rPr lang="en-US" sz="6000" i="1" dirty="0">
                <a:latin typeface="Berlin Sans FB" panose="020E0602020502020306" pitchFamily="34" charset="0"/>
              </a:rPr>
              <a:t>imperium in </a:t>
            </a:r>
            <a:r>
              <a:rPr lang="en-US" sz="6000" i="1" dirty="0" err="1">
                <a:latin typeface="Berlin Sans FB" panose="020E0602020502020306" pitchFamily="34" charset="0"/>
              </a:rPr>
              <a:t>imperio</a:t>
            </a:r>
            <a:r>
              <a:rPr lang="en-US" sz="6000" i="1" dirty="0">
                <a:latin typeface="Berlin Sans FB" panose="020E0602020502020306" pitchFamily="34" charset="0"/>
              </a:rPr>
              <a:t> </a:t>
            </a:r>
            <a:r>
              <a:rPr lang="en-US" sz="6000" dirty="0">
                <a:latin typeface="Berlin Sans FB" panose="020E0602020502020306" pitchFamily="34" charset="0"/>
              </a:rPr>
              <a:t>(empire within an empire) and install an intra-sovereign political subdivision independent of a single sovereign state</a:t>
            </a:r>
          </a:p>
        </p:txBody>
      </p:sp>
      <p:sp>
        <p:nvSpPr>
          <p:cNvPr id="4" name="Google Shape;84;p16">
            <a:extLst>
              <a:ext uri="{FF2B5EF4-FFF2-40B4-BE49-F238E27FC236}">
                <a16:creationId xmlns:a16="http://schemas.microsoft.com/office/drawing/2014/main" id="{A7DF4257-67C0-E840-752C-C0489673625B}"/>
              </a:ext>
            </a:extLst>
          </p:cNvPr>
          <p:cNvSpPr txBox="1"/>
          <p:nvPr/>
        </p:nvSpPr>
        <p:spPr>
          <a:xfrm>
            <a:off x="3402010" y="1323512"/>
            <a:ext cx="14389800" cy="892532"/>
          </a:xfrm>
          <a:prstGeom prst="rect">
            <a:avLst/>
          </a:prstGeom>
          <a:noFill/>
          <a:ln>
            <a:noFill/>
          </a:ln>
        </p:spPr>
        <p:txBody>
          <a:bodyPr spcFirstLastPara="1" wrap="square" lIns="137150" tIns="137150" rIns="137150" bIns="137150" anchor="t" anchorCtr="0">
            <a:spAutoFit/>
          </a:bodyPr>
          <a:lstStyle/>
          <a:p>
            <a:pPr marL="139700" algn="r">
              <a:buClr>
                <a:srgbClr val="002060"/>
              </a:buClr>
              <a:buSzPts val="2500"/>
            </a:pPr>
            <a:r>
              <a:rPr lang="en-US" sz="4000" dirty="0">
                <a:solidFill>
                  <a:srgbClr val="002060"/>
                </a:solidFill>
                <a:latin typeface="Berlin Sans FB" panose="020E0602020502020306" pitchFamily="34" charset="0"/>
                <a:ea typeface="Helvetica Neue Light"/>
                <a:cs typeface="Helvetica Neue Light"/>
                <a:sym typeface="Helvetica Neue Light"/>
              </a:rPr>
              <a:t>GR No. 138810 (Sept 29, 2004), En Banc</a:t>
            </a:r>
            <a:endParaRPr sz="4000" dirty="0">
              <a:solidFill>
                <a:srgbClr val="002060"/>
              </a:solidFill>
              <a:latin typeface="Berlin Sans FB" panose="020E0602020502020306" pitchFamily="34" charset="0"/>
              <a:ea typeface="Helvetica Neue Light"/>
              <a:cs typeface="Helvetica Neue Light"/>
              <a:sym typeface="Helvetica Neue Light"/>
            </a:endParaRPr>
          </a:p>
        </p:txBody>
      </p:sp>
    </p:spTree>
    <p:extLst>
      <p:ext uri="{BB962C8B-B14F-4D97-AF65-F5344CB8AC3E}">
        <p14:creationId xmlns:p14="http://schemas.microsoft.com/office/powerpoint/2010/main" val="4193117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17CC3-EAFA-E008-DDBF-8ED0C4DD9ED9}"/>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079F7EFE-D9AC-AC7C-16F6-82C77746EC67}"/>
              </a:ext>
            </a:extLst>
          </p:cNvPr>
          <p:cNvSpPr/>
          <p:nvPr/>
        </p:nvSpPr>
        <p:spPr>
          <a:xfrm rot="5667604">
            <a:off x="8604792" y="-4656470"/>
            <a:ext cx="8272267" cy="7159271"/>
          </a:xfrm>
          <a:custGeom>
            <a:avLst/>
            <a:gdLst/>
            <a:ahLst/>
            <a:cxnLst/>
            <a:rect l="l" t="t" r="r" b="b"/>
            <a:pathLst>
              <a:path w="8272267" h="7159271">
                <a:moveTo>
                  <a:pt x="0" y="0"/>
                </a:moveTo>
                <a:lnTo>
                  <a:pt x="8272267" y="0"/>
                </a:lnTo>
                <a:lnTo>
                  <a:pt x="8272267" y="7159271"/>
                </a:lnTo>
                <a:lnTo>
                  <a:pt x="0" y="71592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a:extLst>
              <a:ext uri="{FF2B5EF4-FFF2-40B4-BE49-F238E27FC236}">
                <a16:creationId xmlns:a16="http://schemas.microsoft.com/office/drawing/2014/main" id="{07153AD9-D30B-6B9D-AA16-CADBB35753F1}"/>
              </a:ext>
            </a:extLst>
          </p:cNvPr>
          <p:cNvGrpSpPr>
            <a:grpSpLocks noChangeAspect="1"/>
          </p:cNvGrpSpPr>
          <p:nvPr/>
        </p:nvGrpSpPr>
        <p:grpSpPr>
          <a:xfrm>
            <a:off x="11529347" y="1345896"/>
            <a:ext cx="9326711" cy="9093718"/>
            <a:chOff x="0" y="0"/>
            <a:chExt cx="5083810" cy="4956810"/>
          </a:xfrm>
        </p:grpSpPr>
        <p:sp>
          <p:nvSpPr>
            <p:cNvPr id="5" name="Freeform 5">
              <a:extLst>
                <a:ext uri="{FF2B5EF4-FFF2-40B4-BE49-F238E27FC236}">
                  <a16:creationId xmlns:a16="http://schemas.microsoft.com/office/drawing/2014/main" id="{D2899C9D-2FD7-249A-FC7D-D34678C66FFE}"/>
                </a:ext>
              </a:extLst>
            </p:cNvPr>
            <p:cNvSpPr/>
            <p:nvPr/>
          </p:nvSpPr>
          <p:spPr>
            <a:xfrm>
              <a:off x="17780" y="17780"/>
              <a:ext cx="5049520" cy="4922520"/>
            </a:xfrm>
            <a:custGeom>
              <a:avLst/>
              <a:gdLst/>
              <a:ahLst/>
              <a:cxnLst/>
              <a:rect l="l" t="t" r="r" b="b"/>
              <a:pathLst>
                <a:path w="5049520" h="4922520">
                  <a:moveTo>
                    <a:pt x="2524760" y="0"/>
                  </a:moveTo>
                  <a:lnTo>
                    <a:pt x="499110" y="975360"/>
                  </a:lnTo>
                  <a:lnTo>
                    <a:pt x="0" y="3166110"/>
                  </a:lnTo>
                  <a:lnTo>
                    <a:pt x="1400810" y="4922520"/>
                  </a:lnTo>
                  <a:lnTo>
                    <a:pt x="3648710" y="4922520"/>
                  </a:lnTo>
                  <a:lnTo>
                    <a:pt x="5049520" y="3166110"/>
                  </a:lnTo>
                  <a:lnTo>
                    <a:pt x="4549140" y="975360"/>
                  </a:lnTo>
                  <a:lnTo>
                    <a:pt x="2524760" y="0"/>
                  </a:lnTo>
                  <a:close/>
                </a:path>
              </a:pathLst>
            </a:custGeom>
            <a:blipFill>
              <a:blip r:embed="rId4"/>
              <a:stretch>
                <a:fillRect l="-5187" t="-79917" r="-24482" b="-10104"/>
              </a:stretch>
            </a:blipFill>
          </p:spPr>
        </p:sp>
        <p:sp>
          <p:nvSpPr>
            <p:cNvPr id="6" name="Freeform 6">
              <a:extLst>
                <a:ext uri="{FF2B5EF4-FFF2-40B4-BE49-F238E27FC236}">
                  <a16:creationId xmlns:a16="http://schemas.microsoft.com/office/drawing/2014/main" id="{19031EDE-0ACD-89B2-A82B-6BBB7A3670F0}"/>
                </a:ext>
              </a:extLst>
            </p:cNvPr>
            <p:cNvSpPr/>
            <p:nvPr/>
          </p:nvSpPr>
          <p:spPr>
            <a:xfrm>
              <a:off x="0" y="0"/>
              <a:ext cx="5083810" cy="4956810"/>
            </a:xfrm>
            <a:custGeom>
              <a:avLst/>
              <a:gdLst/>
              <a:ahLst/>
              <a:cxnLst/>
              <a:rect l="l" t="t" r="r" b="b"/>
              <a:pathLst>
                <a:path w="5083810" h="4956810">
                  <a:moveTo>
                    <a:pt x="3674110" y="4956810"/>
                  </a:moveTo>
                  <a:lnTo>
                    <a:pt x="1410970" y="4956810"/>
                  </a:lnTo>
                  <a:lnTo>
                    <a:pt x="1405890" y="4950460"/>
                  </a:lnTo>
                  <a:lnTo>
                    <a:pt x="0" y="3187700"/>
                  </a:lnTo>
                  <a:lnTo>
                    <a:pt x="502920" y="981710"/>
                  </a:lnTo>
                  <a:lnTo>
                    <a:pt x="509270" y="977900"/>
                  </a:lnTo>
                  <a:lnTo>
                    <a:pt x="2541270" y="0"/>
                  </a:lnTo>
                  <a:lnTo>
                    <a:pt x="4579620" y="981710"/>
                  </a:lnTo>
                  <a:lnTo>
                    <a:pt x="4580890" y="989330"/>
                  </a:lnTo>
                  <a:lnTo>
                    <a:pt x="5083810" y="3187700"/>
                  </a:lnTo>
                  <a:lnTo>
                    <a:pt x="3674110" y="4956810"/>
                  </a:lnTo>
                  <a:close/>
                  <a:moveTo>
                    <a:pt x="1426210" y="4925060"/>
                  </a:moveTo>
                  <a:lnTo>
                    <a:pt x="3657600" y="4925060"/>
                  </a:lnTo>
                  <a:lnTo>
                    <a:pt x="5049520" y="3180080"/>
                  </a:lnTo>
                  <a:lnTo>
                    <a:pt x="4552950" y="1003300"/>
                  </a:lnTo>
                  <a:lnTo>
                    <a:pt x="2542540" y="35560"/>
                  </a:lnTo>
                  <a:lnTo>
                    <a:pt x="530860" y="1003300"/>
                  </a:lnTo>
                  <a:lnTo>
                    <a:pt x="34290" y="3180080"/>
                  </a:lnTo>
                  <a:lnTo>
                    <a:pt x="1426210" y="4925060"/>
                  </a:lnTo>
                  <a:close/>
                </a:path>
              </a:pathLst>
            </a:custGeom>
            <a:solidFill>
              <a:srgbClr val="FFFFFF"/>
            </a:solidFill>
          </p:spPr>
        </p:sp>
      </p:grpSp>
      <p:sp>
        <p:nvSpPr>
          <p:cNvPr id="8" name="TextBox 8">
            <a:extLst>
              <a:ext uri="{FF2B5EF4-FFF2-40B4-BE49-F238E27FC236}">
                <a16:creationId xmlns:a16="http://schemas.microsoft.com/office/drawing/2014/main" id="{AF5EE91A-5674-51F5-0D3F-DFB864A99EE8}"/>
              </a:ext>
            </a:extLst>
          </p:cNvPr>
          <p:cNvSpPr txBox="1"/>
          <p:nvPr/>
        </p:nvSpPr>
        <p:spPr>
          <a:xfrm>
            <a:off x="3843661" y="812040"/>
            <a:ext cx="7780879" cy="1354217"/>
          </a:xfrm>
          <a:prstGeom prst="rect">
            <a:avLst/>
          </a:prstGeom>
        </p:spPr>
        <p:txBody>
          <a:bodyPr wrap="square" lIns="0" tIns="0" rIns="0" bIns="0" rtlCol="0" anchor="t">
            <a:spAutoFit/>
          </a:bodyPr>
          <a:lstStyle/>
          <a:p>
            <a:r>
              <a:rPr lang="en-US" sz="8800" b="1" dirty="0">
                <a:solidFill>
                  <a:srgbClr val="000000"/>
                </a:solidFill>
                <a:latin typeface="Ibarra Real Nova Bold"/>
                <a:ea typeface="Ibarra Real Nova Bold"/>
                <a:cs typeface="Ibarra Real Nova Bold"/>
                <a:sym typeface="Ibarra Real Nova Bold"/>
              </a:rPr>
              <a:t>RA 7160</a:t>
            </a:r>
          </a:p>
        </p:txBody>
      </p:sp>
      <p:sp>
        <p:nvSpPr>
          <p:cNvPr id="14" name="Google Shape;90;p17">
            <a:extLst>
              <a:ext uri="{FF2B5EF4-FFF2-40B4-BE49-F238E27FC236}">
                <a16:creationId xmlns:a16="http://schemas.microsoft.com/office/drawing/2014/main" id="{2207B348-3874-1278-0D5D-5993BE1A260C}"/>
              </a:ext>
            </a:extLst>
          </p:cNvPr>
          <p:cNvSpPr txBox="1"/>
          <p:nvPr/>
        </p:nvSpPr>
        <p:spPr>
          <a:xfrm>
            <a:off x="401435" y="2771350"/>
            <a:ext cx="12649200" cy="7386617"/>
          </a:xfrm>
          <a:prstGeom prst="rect">
            <a:avLst/>
          </a:prstGeom>
          <a:noFill/>
          <a:ln>
            <a:noFill/>
          </a:ln>
        </p:spPr>
        <p:txBody>
          <a:bodyPr spcFirstLastPara="1" wrap="square" lIns="137150" tIns="137150" rIns="137150" bIns="137150" anchor="t" anchorCtr="0">
            <a:spAutoFit/>
          </a:bodyPr>
          <a:lstStyle/>
          <a:p>
            <a:pPr marL="914400" indent="-914400">
              <a:buFont typeface="Wingdings" panose="05000000000000000000" pitchFamily="2" charset="2"/>
              <a:buChar char="q"/>
            </a:pPr>
            <a:r>
              <a:rPr lang="en-US" sz="6600" dirty="0">
                <a:latin typeface="Berlin Sans FB" panose="020E0602020502020306" pitchFamily="34" charset="0"/>
              </a:rPr>
              <a:t>Book 1 – General Provisions</a:t>
            </a:r>
          </a:p>
          <a:p>
            <a:pPr marL="914400" indent="-914400">
              <a:buFont typeface="Wingdings" panose="05000000000000000000" pitchFamily="2" charset="2"/>
              <a:buChar char="q"/>
            </a:pPr>
            <a:r>
              <a:rPr lang="en-US" sz="6600" dirty="0">
                <a:latin typeface="Berlin Sans FB" panose="020E0602020502020306" pitchFamily="34" charset="0"/>
              </a:rPr>
              <a:t>Book 2 – Local Taxation and Fiscal Matters</a:t>
            </a:r>
          </a:p>
          <a:p>
            <a:pPr marL="914400" indent="-914400">
              <a:buFont typeface="Wingdings" panose="05000000000000000000" pitchFamily="2" charset="2"/>
              <a:buChar char="q"/>
            </a:pPr>
            <a:r>
              <a:rPr lang="en-US" sz="6600" dirty="0">
                <a:latin typeface="Berlin Sans FB" panose="020E0602020502020306" pitchFamily="34" charset="0"/>
              </a:rPr>
              <a:t>Book 3 – Local Government Units</a:t>
            </a:r>
          </a:p>
          <a:p>
            <a:pPr marL="914400" indent="-914400">
              <a:buFont typeface="Wingdings" panose="05000000000000000000" pitchFamily="2" charset="2"/>
              <a:buChar char="q"/>
            </a:pPr>
            <a:r>
              <a:rPr lang="en-US" sz="6600" dirty="0">
                <a:latin typeface="Berlin Sans FB" panose="020E0602020502020306" pitchFamily="34" charset="0"/>
              </a:rPr>
              <a:t>Book 4 – Miscellaneous and Final Provisions</a:t>
            </a:r>
          </a:p>
        </p:txBody>
      </p:sp>
    </p:spTree>
    <p:extLst>
      <p:ext uri="{BB962C8B-B14F-4D97-AF65-F5344CB8AC3E}">
        <p14:creationId xmlns:p14="http://schemas.microsoft.com/office/powerpoint/2010/main" val="2469026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93270"/>
        </a:solidFill>
        <a:effectLst/>
      </p:bgPr>
    </p:bg>
    <p:spTree>
      <p:nvGrpSpPr>
        <p:cNvPr id="1" name=""/>
        <p:cNvGrpSpPr/>
        <p:nvPr/>
      </p:nvGrpSpPr>
      <p:grpSpPr>
        <a:xfrm>
          <a:off x="0" y="0"/>
          <a:ext cx="0" cy="0"/>
          <a:chOff x="0" y="0"/>
          <a:chExt cx="0" cy="0"/>
        </a:xfrm>
      </p:grpSpPr>
      <p:sp>
        <p:nvSpPr>
          <p:cNvPr id="2" name="Freeform 2"/>
          <p:cNvSpPr/>
          <p:nvPr/>
        </p:nvSpPr>
        <p:spPr>
          <a:xfrm rot="5400000">
            <a:off x="953671" y="3710475"/>
            <a:ext cx="3797604" cy="3286653"/>
          </a:xfrm>
          <a:custGeom>
            <a:avLst/>
            <a:gdLst/>
            <a:ahLst/>
            <a:cxnLst/>
            <a:rect l="l" t="t" r="r" b="b"/>
            <a:pathLst>
              <a:path w="3797604" h="3286653">
                <a:moveTo>
                  <a:pt x="0" y="0"/>
                </a:moveTo>
                <a:lnTo>
                  <a:pt x="3797603" y="0"/>
                </a:lnTo>
                <a:lnTo>
                  <a:pt x="3797603" y="3286654"/>
                </a:lnTo>
                <a:lnTo>
                  <a:pt x="0" y="32866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299643" y="7353300"/>
            <a:ext cx="5218148" cy="2215991"/>
          </a:xfrm>
          <a:prstGeom prst="rect">
            <a:avLst/>
          </a:prstGeom>
        </p:spPr>
        <p:txBody>
          <a:bodyPr wrap="square" lIns="0" tIns="0" rIns="0" bIns="0" rtlCol="0" anchor="t">
            <a:spAutoFit/>
          </a:bodyPr>
          <a:lstStyle/>
          <a:p>
            <a:pPr algn="ctr"/>
            <a:r>
              <a:rPr lang="en-US" sz="4800" b="1" dirty="0">
                <a:solidFill>
                  <a:srgbClr val="FFFFFF"/>
                </a:solidFill>
                <a:latin typeface="Ibarra Real Nova Bold"/>
                <a:ea typeface="Ibarra Real Nova Bold"/>
                <a:cs typeface="Ibarra Real Nova Bold"/>
                <a:sym typeface="Ibarra Real Nova Bold"/>
              </a:rPr>
              <a:t>Decentralization </a:t>
            </a:r>
          </a:p>
          <a:p>
            <a:pPr algn="ctr"/>
            <a:r>
              <a:rPr lang="en-US" sz="4800" b="1" dirty="0">
                <a:solidFill>
                  <a:srgbClr val="FFFFFF"/>
                </a:solidFill>
                <a:latin typeface="Ibarra Real Nova Bold"/>
                <a:ea typeface="Ibarra Real Nova Bold"/>
                <a:cs typeface="Ibarra Real Nova Bold"/>
                <a:sym typeface="Ibarra Real Nova Bold"/>
              </a:rPr>
              <a:t>and Local Autonomy</a:t>
            </a:r>
          </a:p>
        </p:txBody>
      </p:sp>
      <p:sp>
        <p:nvSpPr>
          <p:cNvPr id="4" name="TextBox 4"/>
          <p:cNvSpPr txBox="1"/>
          <p:nvPr/>
        </p:nvSpPr>
        <p:spPr>
          <a:xfrm>
            <a:off x="1232957" y="4657417"/>
            <a:ext cx="3286653" cy="1392767"/>
          </a:xfrm>
          <a:prstGeom prst="rect">
            <a:avLst/>
          </a:prstGeom>
        </p:spPr>
        <p:txBody>
          <a:bodyPr lIns="0" tIns="0" rIns="0" bIns="0" rtlCol="0" anchor="t">
            <a:spAutoFit/>
          </a:bodyPr>
          <a:lstStyle/>
          <a:p>
            <a:pPr algn="ctr">
              <a:lnSpc>
                <a:spcPts val="10924"/>
              </a:lnSpc>
            </a:pPr>
            <a:r>
              <a:rPr lang="en-US" sz="9499" b="1" dirty="0">
                <a:solidFill>
                  <a:srgbClr val="093270"/>
                </a:solidFill>
                <a:latin typeface="Ibarra Real Nova Bold"/>
                <a:ea typeface="Ibarra Real Nova Bold"/>
                <a:cs typeface="Ibarra Real Nova Bold"/>
                <a:sym typeface="Ibarra Real Nova Bold"/>
              </a:rPr>
              <a:t>02</a:t>
            </a:r>
          </a:p>
        </p:txBody>
      </p:sp>
      <p:sp>
        <p:nvSpPr>
          <p:cNvPr id="5" name="AutoShape 5"/>
          <p:cNvSpPr/>
          <p:nvPr/>
        </p:nvSpPr>
        <p:spPr>
          <a:xfrm rot="-5400000">
            <a:off x="465401" y="573389"/>
            <a:ext cx="5658447" cy="0"/>
          </a:xfrm>
          <a:prstGeom prst="line">
            <a:avLst/>
          </a:prstGeom>
          <a:ln w="104775" cap="flat">
            <a:solidFill>
              <a:srgbClr val="FFFFFF"/>
            </a:solidFill>
            <a:prstDash val="solid"/>
            <a:headEnd type="none" w="sm" len="sm"/>
            <a:tailEnd type="none" w="sm" len="sm"/>
          </a:ln>
        </p:spPr>
      </p:sp>
      <p:sp>
        <p:nvSpPr>
          <p:cNvPr id="6" name="AutoShape 6"/>
          <p:cNvSpPr/>
          <p:nvPr/>
        </p:nvSpPr>
        <p:spPr>
          <a:xfrm rot="-5400000">
            <a:off x="47061" y="-180676"/>
            <a:ext cx="5658447" cy="0"/>
          </a:xfrm>
          <a:prstGeom prst="line">
            <a:avLst/>
          </a:prstGeom>
          <a:ln w="104775" cap="flat">
            <a:solidFill>
              <a:srgbClr val="FFFFFF"/>
            </a:solidFill>
            <a:prstDash val="solid"/>
            <a:headEnd type="none" w="sm" len="sm"/>
            <a:tailEnd type="none" w="sm" len="sm"/>
          </a:ln>
        </p:spPr>
      </p:sp>
      <p:sp>
        <p:nvSpPr>
          <p:cNvPr id="9" name="Google Shape;90;p17">
            <a:extLst>
              <a:ext uri="{FF2B5EF4-FFF2-40B4-BE49-F238E27FC236}">
                <a16:creationId xmlns:a16="http://schemas.microsoft.com/office/drawing/2014/main" id="{B74D1F0D-6CE5-BC36-16EF-2AFAE2D13EA8}"/>
              </a:ext>
            </a:extLst>
          </p:cNvPr>
          <p:cNvSpPr txBox="1"/>
          <p:nvPr/>
        </p:nvSpPr>
        <p:spPr>
          <a:xfrm>
            <a:off x="5262958" y="667908"/>
            <a:ext cx="12725399" cy="9371786"/>
          </a:xfrm>
          <a:prstGeom prst="rect">
            <a:avLst/>
          </a:prstGeom>
          <a:noFill/>
          <a:ln>
            <a:noFill/>
          </a:ln>
        </p:spPr>
        <p:txBody>
          <a:bodyPr spcFirstLastPara="1" wrap="square" lIns="68575" tIns="68575" rIns="68575" bIns="68575" anchor="t" anchorCtr="0">
            <a:spAutoFit/>
          </a:bodyPr>
          <a:lstStyle/>
          <a:p>
            <a:pPr marL="685800" indent="-685800">
              <a:buFont typeface="Wingdings" panose="05000000000000000000" pitchFamily="2" charset="2"/>
              <a:buChar char="q"/>
            </a:pPr>
            <a:r>
              <a:rPr lang="en-US" sz="6000" dirty="0">
                <a:solidFill>
                  <a:schemeClr val="bg1"/>
                </a:solidFill>
                <a:latin typeface="Berlin Sans FB" panose="020E0602020502020306" pitchFamily="34" charset="0"/>
              </a:rPr>
              <a:t>An LGU can exercise its powers </a:t>
            </a:r>
            <a:r>
              <a:rPr lang="en-US" sz="6000" u="sng" dirty="0">
                <a:solidFill>
                  <a:schemeClr val="bg1"/>
                </a:solidFill>
                <a:latin typeface="Berlin Sans FB" panose="020E0602020502020306" pitchFamily="34" charset="0"/>
              </a:rPr>
              <a:t>within</a:t>
            </a:r>
            <a:r>
              <a:rPr lang="en-US" sz="6000" dirty="0">
                <a:solidFill>
                  <a:schemeClr val="bg1"/>
                </a:solidFill>
                <a:latin typeface="Berlin Sans FB" panose="020E0602020502020306" pitchFamily="34" charset="0"/>
              </a:rPr>
              <a:t> its territorial boundary or jurisdiction</a:t>
            </a:r>
          </a:p>
          <a:p>
            <a:pPr marL="685800" indent="-685800">
              <a:buFont typeface="Wingdings" panose="05000000000000000000" pitchFamily="2" charset="2"/>
              <a:buChar char="q"/>
            </a:pPr>
            <a:r>
              <a:rPr lang="en-US" sz="6000" dirty="0">
                <a:solidFill>
                  <a:schemeClr val="bg1"/>
                </a:solidFill>
                <a:latin typeface="Berlin Sans FB" panose="020E0602020502020306" pitchFamily="34" charset="0"/>
              </a:rPr>
              <a:t>It is a </a:t>
            </a:r>
            <a:r>
              <a:rPr lang="en-US" sz="6000" u="sng" dirty="0">
                <a:solidFill>
                  <a:schemeClr val="bg1"/>
                </a:solidFill>
                <a:latin typeface="Berlin Sans FB" panose="020E0602020502020306" pitchFamily="34" charset="0"/>
              </a:rPr>
              <a:t>body politic</a:t>
            </a:r>
            <a:r>
              <a:rPr lang="en-US" sz="6000" dirty="0">
                <a:solidFill>
                  <a:schemeClr val="bg1"/>
                </a:solidFill>
                <a:latin typeface="Berlin Sans FB" panose="020E0602020502020306" pitchFamily="34" charset="0"/>
              </a:rPr>
              <a:t> and </a:t>
            </a:r>
            <a:r>
              <a:rPr lang="en-US" sz="6000" u="sng" dirty="0">
                <a:solidFill>
                  <a:schemeClr val="bg1"/>
                </a:solidFill>
                <a:latin typeface="Berlin Sans FB" panose="020E0602020502020306" pitchFamily="34" charset="0"/>
              </a:rPr>
              <a:t>corporate</a:t>
            </a:r>
            <a:r>
              <a:rPr lang="en-US" sz="6000" dirty="0">
                <a:solidFill>
                  <a:schemeClr val="bg1"/>
                </a:solidFill>
                <a:latin typeface="Berlin Sans FB" panose="020E0602020502020306" pitchFamily="34" charset="0"/>
              </a:rPr>
              <a:t> endowed with powers to be exercised by it in conformity with law.  As such, it shall exercise powers as a </a:t>
            </a:r>
            <a:r>
              <a:rPr lang="en-US" sz="6000" u="sng" dirty="0">
                <a:solidFill>
                  <a:schemeClr val="bg1"/>
                </a:solidFill>
                <a:latin typeface="Berlin Sans FB" panose="020E0602020502020306" pitchFamily="34" charset="0"/>
              </a:rPr>
              <a:t>political subdivision of the national government</a:t>
            </a:r>
            <a:r>
              <a:rPr lang="en-US" sz="6000" dirty="0">
                <a:solidFill>
                  <a:schemeClr val="bg1"/>
                </a:solidFill>
                <a:latin typeface="Berlin Sans FB" panose="020E0602020502020306" pitchFamily="34" charset="0"/>
              </a:rPr>
              <a:t> and as a </a:t>
            </a:r>
            <a:r>
              <a:rPr lang="en-US" sz="6000" u="sng" dirty="0">
                <a:solidFill>
                  <a:schemeClr val="bg1"/>
                </a:solidFill>
                <a:latin typeface="Berlin Sans FB" panose="020E0602020502020306" pitchFamily="34" charset="0"/>
              </a:rPr>
              <a:t>corporate entity representing the inhabitants of its territory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304808"/>
            <a:ext cx="9675039" cy="10797397"/>
            <a:chOff x="0" y="0"/>
            <a:chExt cx="3272791" cy="3652453"/>
          </a:xfrm>
        </p:grpSpPr>
        <p:sp>
          <p:nvSpPr>
            <p:cNvPr id="3" name="Freeform 3"/>
            <p:cNvSpPr/>
            <p:nvPr/>
          </p:nvSpPr>
          <p:spPr>
            <a:xfrm>
              <a:off x="0" y="0"/>
              <a:ext cx="3272791" cy="3652453"/>
            </a:xfrm>
            <a:custGeom>
              <a:avLst/>
              <a:gdLst/>
              <a:ahLst/>
              <a:cxnLst/>
              <a:rect l="l" t="t" r="r" b="b"/>
              <a:pathLst>
                <a:path w="3272791" h="3652453">
                  <a:moveTo>
                    <a:pt x="0" y="0"/>
                  </a:moveTo>
                  <a:lnTo>
                    <a:pt x="3272791" y="0"/>
                  </a:lnTo>
                  <a:lnTo>
                    <a:pt x="3272791" y="3652453"/>
                  </a:lnTo>
                  <a:lnTo>
                    <a:pt x="0" y="3652453"/>
                  </a:lnTo>
                  <a:close/>
                </a:path>
              </a:pathLst>
            </a:custGeom>
            <a:solidFill>
              <a:srgbClr val="093270"/>
            </a:solidFill>
          </p:spPr>
        </p:sp>
      </p:grpSp>
      <p:grpSp>
        <p:nvGrpSpPr>
          <p:cNvPr id="6" name="Group 6"/>
          <p:cNvGrpSpPr/>
          <p:nvPr/>
        </p:nvGrpSpPr>
        <p:grpSpPr>
          <a:xfrm rot="2700000">
            <a:off x="8374811" y="7626248"/>
            <a:ext cx="1538378" cy="1535917"/>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93270"/>
            </a:solidFill>
          </p:spPr>
        </p:sp>
      </p:grpSp>
      <p:sp>
        <p:nvSpPr>
          <p:cNvPr id="11" name="Google Shape;89;p17">
            <a:extLst>
              <a:ext uri="{FF2B5EF4-FFF2-40B4-BE49-F238E27FC236}">
                <a16:creationId xmlns:a16="http://schemas.microsoft.com/office/drawing/2014/main" id="{20B7BEF7-ECC2-7D98-F77B-A350B5E2AE0A}"/>
              </a:ext>
            </a:extLst>
          </p:cNvPr>
          <p:cNvSpPr txBox="1"/>
          <p:nvPr/>
        </p:nvSpPr>
        <p:spPr>
          <a:xfrm>
            <a:off x="9868887" y="514753"/>
            <a:ext cx="8495313" cy="680176"/>
          </a:xfrm>
          <a:prstGeom prst="rect">
            <a:avLst/>
          </a:prstGeom>
          <a:noFill/>
          <a:ln>
            <a:noFill/>
          </a:ln>
        </p:spPr>
        <p:txBody>
          <a:bodyPr spcFirstLastPara="1" wrap="square" lIns="68575" tIns="68575" rIns="68575" bIns="68575" anchor="t" anchorCtr="0">
            <a:spAutoFit/>
          </a:bodyPr>
          <a:lstStyle/>
          <a:p>
            <a:pPr marL="0" lvl="0" indent="0" algn="r" rtl="0">
              <a:lnSpc>
                <a:spcPct val="80000"/>
              </a:lnSpc>
              <a:spcBef>
                <a:spcPts val="0"/>
              </a:spcBef>
              <a:spcAft>
                <a:spcPts val="0"/>
              </a:spcAft>
              <a:buClr>
                <a:srgbClr val="000000"/>
              </a:buClr>
              <a:buSzPts val="800"/>
              <a:buFont typeface="Arial"/>
              <a:buNone/>
            </a:pPr>
            <a:r>
              <a:rPr lang="en-US" sz="4400" b="1" dirty="0">
                <a:solidFill>
                  <a:schemeClr val="bg1"/>
                </a:solidFill>
                <a:latin typeface="Helvetica Neue"/>
                <a:ea typeface="Helvetica Neue"/>
                <a:cs typeface="Helvetica Neue"/>
                <a:sym typeface="Helvetica Neue"/>
              </a:rPr>
              <a:t>Nature of LGUs</a:t>
            </a:r>
            <a:endParaRPr sz="4400" b="1" dirty="0">
              <a:solidFill>
                <a:schemeClr val="bg1"/>
              </a:solidFill>
              <a:latin typeface="Helvetica Neue"/>
              <a:ea typeface="Helvetica Neue"/>
              <a:cs typeface="Helvetica Neue"/>
              <a:sym typeface="Helvetica Neue"/>
            </a:endParaRPr>
          </a:p>
        </p:txBody>
      </p:sp>
      <p:sp>
        <p:nvSpPr>
          <p:cNvPr id="12" name="Google Shape;84;p16">
            <a:extLst>
              <a:ext uri="{FF2B5EF4-FFF2-40B4-BE49-F238E27FC236}">
                <a16:creationId xmlns:a16="http://schemas.microsoft.com/office/drawing/2014/main" id="{D9E1B74A-C991-B31C-AE66-798FEEE08885}"/>
              </a:ext>
            </a:extLst>
          </p:cNvPr>
          <p:cNvSpPr txBox="1"/>
          <p:nvPr/>
        </p:nvSpPr>
        <p:spPr>
          <a:xfrm>
            <a:off x="9032537" y="999895"/>
            <a:ext cx="9636463" cy="630932"/>
          </a:xfrm>
          <a:prstGeom prst="rect">
            <a:avLst/>
          </a:prstGeom>
          <a:noFill/>
          <a:ln>
            <a:noFill/>
          </a:ln>
        </p:spPr>
        <p:txBody>
          <a:bodyPr spcFirstLastPara="1" wrap="square" lIns="68575" tIns="68575" rIns="68575" bIns="68575" anchor="t" anchorCtr="0">
            <a:spAutoFit/>
          </a:bodyPr>
          <a:lstStyle/>
          <a:p>
            <a:pPr marL="69850" lvl="0" algn="r" rtl="0">
              <a:lnSpc>
                <a:spcPct val="100000"/>
              </a:lnSpc>
              <a:spcBef>
                <a:spcPts val="0"/>
              </a:spcBef>
              <a:spcAft>
                <a:spcPts val="0"/>
              </a:spcAft>
              <a:buClr>
                <a:srgbClr val="002060"/>
              </a:buClr>
              <a:buSzPts val="2500"/>
            </a:pPr>
            <a:r>
              <a:rPr lang="en-US" sz="3200" dirty="0">
                <a:solidFill>
                  <a:schemeClr val="bg1"/>
                </a:solidFill>
                <a:latin typeface="Helvetica Neue Light"/>
                <a:ea typeface="Helvetica Neue Light"/>
                <a:cs typeface="Helvetica Neue Light"/>
                <a:sym typeface="Helvetica Neue Light"/>
              </a:rPr>
              <a:t>City of Manila vs IAC, GR No. 71159, Nov. 15, 1989</a:t>
            </a:r>
            <a:endParaRPr sz="3200" dirty="0">
              <a:solidFill>
                <a:schemeClr val="bg1"/>
              </a:solidFill>
              <a:latin typeface="Helvetica Neue Light"/>
              <a:ea typeface="Helvetica Neue Light"/>
              <a:cs typeface="Helvetica Neue Light"/>
              <a:sym typeface="Helvetica Neue Light"/>
            </a:endParaRPr>
          </a:p>
        </p:txBody>
      </p:sp>
      <p:sp>
        <p:nvSpPr>
          <p:cNvPr id="13" name="Google Shape;90;p17">
            <a:extLst>
              <a:ext uri="{FF2B5EF4-FFF2-40B4-BE49-F238E27FC236}">
                <a16:creationId xmlns:a16="http://schemas.microsoft.com/office/drawing/2014/main" id="{3402800E-92ED-C2CA-1907-8B0079709B45}"/>
              </a:ext>
            </a:extLst>
          </p:cNvPr>
          <p:cNvSpPr txBox="1"/>
          <p:nvPr/>
        </p:nvSpPr>
        <p:spPr>
          <a:xfrm>
            <a:off x="399137" y="2203429"/>
            <a:ext cx="8495313" cy="7525127"/>
          </a:xfrm>
          <a:prstGeom prst="rect">
            <a:avLst/>
          </a:prstGeom>
          <a:noFill/>
          <a:ln>
            <a:noFill/>
          </a:ln>
        </p:spPr>
        <p:txBody>
          <a:bodyPr spcFirstLastPara="1" wrap="square" lIns="68575" tIns="68575" rIns="68575" bIns="68575" anchor="t" anchorCtr="0">
            <a:spAutoFit/>
          </a:bodyPr>
          <a:lstStyle/>
          <a:p>
            <a:r>
              <a:rPr lang="en-US" sz="6000" u="sng" dirty="0">
                <a:latin typeface="Berlin Sans FB" panose="020E0602020502020306" pitchFamily="34" charset="0"/>
              </a:rPr>
              <a:t>Governmental Powers</a:t>
            </a:r>
            <a:r>
              <a:rPr lang="en-US" sz="6000" dirty="0">
                <a:latin typeface="Berlin Sans FB" panose="020E0602020502020306" pitchFamily="34" charset="0"/>
              </a:rPr>
              <a:t> are those exercised in administering the powers of the state and promoting the public welfare and they include the legislative, judicial, public and political</a:t>
            </a:r>
          </a:p>
        </p:txBody>
      </p:sp>
      <p:sp>
        <p:nvSpPr>
          <p:cNvPr id="14" name="Google Shape;90;p17">
            <a:extLst>
              <a:ext uri="{FF2B5EF4-FFF2-40B4-BE49-F238E27FC236}">
                <a16:creationId xmlns:a16="http://schemas.microsoft.com/office/drawing/2014/main" id="{F3E60EFE-3CD3-33E4-04CE-4A1BD4BAAB29}"/>
              </a:ext>
            </a:extLst>
          </p:cNvPr>
          <p:cNvSpPr txBox="1"/>
          <p:nvPr/>
        </p:nvSpPr>
        <p:spPr>
          <a:xfrm>
            <a:off x="10097487" y="2095500"/>
            <a:ext cx="8495313" cy="7525127"/>
          </a:xfrm>
          <a:prstGeom prst="rect">
            <a:avLst/>
          </a:prstGeom>
          <a:noFill/>
          <a:ln>
            <a:noFill/>
          </a:ln>
        </p:spPr>
        <p:txBody>
          <a:bodyPr spcFirstLastPara="1" wrap="square" lIns="68575" tIns="68575" rIns="68575" bIns="68575" anchor="t" anchorCtr="0">
            <a:spAutoFit/>
          </a:bodyPr>
          <a:lstStyle/>
          <a:p>
            <a:r>
              <a:rPr lang="en-US" sz="6000" u="sng" dirty="0">
                <a:solidFill>
                  <a:schemeClr val="bg1"/>
                </a:solidFill>
                <a:latin typeface="Berlin Sans FB" panose="020E0602020502020306" pitchFamily="34" charset="0"/>
              </a:rPr>
              <a:t>Municipal Powers</a:t>
            </a:r>
            <a:r>
              <a:rPr lang="en-US" sz="6000" dirty="0">
                <a:solidFill>
                  <a:schemeClr val="bg1"/>
                </a:solidFill>
                <a:latin typeface="Berlin Sans FB" panose="020E0602020502020306" pitchFamily="34" charset="0"/>
              </a:rPr>
              <a:t> on the one hand are exercised for the special benefit and advantage of the community and include those which are ministerial, private and corporate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3A7AE-3507-4EBE-1805-FFB7E55BC97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19746E5-1294-45A2-A074-9EE55E292EFE}"/>
              </a:ext>
            </a:extLst>
          </p:cNvPr>
          <p:cNvSpPr/>
          <p:nvPr/>
        </p:nvSpPr>
        <p:spPr>
          <a:xfrm rot="5400000">
            <a:off x="14732936" y="392765"/>
            <a:ext cx="3006634" cy="2602105"/>
          </a:xfrm>
          <a:custGeom>
            <a:avLst/>
            <a:gdLst/>
            <a:ahLst/>
            <a:cxnLst/>
            <a:rect l="l" t="t" r="r" b="b"/>
            <a:pathLst>
              <a:path w="3006634" h="2602105">
                <a:moveTo>
                  <a:pt x="0" y="0"/>
                </a:moveTo>
                <a:lnTo>
                  <a:pt x="3006634" y="0"/>
                </a:lnTo>
                <a:lnTo>
                  <a:pt x="3006634" y="2602105"/>
                </a:lnTo>
                <a:lnTo>
                  <a:pt x="0" y="26021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9">
            <a:extLst>
              <a:ext uri="{FF2B5EF4-FFF2-40B4-BE49-F238E27FC236}">
                <a16:creationId xmlns:a16="http://schemas.microsoft.com/office/drawing/2014/main" id="{77C2D294-4497-77EF-FBD5-F9F04C2C99A3}"/>
              </a:ext>
            </a:extLst>
          </p:cNvPr>
          <p:cNvSpPr txBox="1"/>
          <p:nvPr/>
        </p:nvSpPr>
        <p:spPr>
          <a:xfrm>
            <a:off x="15240000" y="1157535"/>
            <a:ext cx="1918265" cy="1110664"/>
          </a:xfrm>
          <a:prstGeom prst="rect">
            <a:avLst/>
          </a:prstGeom>
        </p:spPr>
        <p:txBody>
          <a:bodyPr lIns="0" tIns="0" rIns="0" bIns="0" rtlCol="0" anchor="t">
            <a:spAutoFit/>
          </a:bodyPr>
          <a:lstStyle/>
          <a:p>
            <a:pPr algn="ctr">
              <a:lnSpc>
                <a:spcPts val="8649"/>
              </a:lnSpc>
            </a:pPr>
            <a:r>
              <a:rPr lang="en-US" sz="7521" b="1" dirty="0">
                <a:solidFill>
                  <a:srgbClr val="FFFFFF"/>
                </a:solidFill>
                <a:latin typeface="Ibarra Real Nova Bold"/>
                <a:ea typeface="Ibarra Real Nova Bold"/>
                <a:cs typeface="Ibarra Real Nova Bold"/>
                <a:sym typeface="Ibarra Real Nova Bold"/>
              </a:rPr>
              <a:t>01</a:t>
            </a:r>
          </a:p>
        </p:txBody>
      </p:sp>
      <p:sp>
        <p:nvSpPr>
          <p:cNvPr id="15" name="Google Shape;89;p17">
            <a:extLst>
              <a:ext uri="{FF2B5EF4-FFF2-40B4-BE49-F238E27FC236}">
                <a16:creationId xmlns:a16="http://schemas.microsoft.com/office/drawing/2014/main" id="{ED9E97BE-17F2-2CCA-89FB-E865406DB72C}"/>
              </a:ext>
            </a:extLst>
          </p:cNvPr>
          <p:cNvSpPr txBox="1"/>
          <p:nvPr/>
        </p:nvSpPr>
        <p:spPr>
          <a:xfrm>
            <a:off x="8153854" y="1152092"/>
            <a:ext cx="6335469" cy="951019"/>
          </a:xfrm>
          <a:prstGeom prst="rect">
            <a:avLst/>
          </a:prstGeom>
          <a:noFill/>
          <a:ln>
            <a:noFill/>
          </a:ln>
        </p:spPr>
        <p:txBody>
          <a:bodyPr spcFirstLastPara="1" wrap="square" lIns="68575" tIns="68575" rIns="68575" bIns="68575" anchor="t" anchorCtr="0">
            <a:spAutoFit/>
          </a:bodyPr>
          <a:lstStyle/>
          <a:p>
            <a:pPr marL="0" lvl="0" indent="0" algn="r" rtl="0">
              <a:lnSpc>
                <a:spcPct val="80000"/>
              </a:lnSpc>
              <a:spcBef>
                <a:spcPts val="0"/>
              </a:spcBef>
              <a:spcAft>
                <a:spcPts val="0"/>
              </a:spcAft>
              <a:buClr>
                <a:srgbClr val="000000"/>
              </a:buClr>
              <a:buSzPts val="800"/>
              <a:buFont typeface="Arial"/>
              <a:buNone/>
            </a:pPr>
            <a:r>
              <a:rPr lang="en-US" sz="6600" b="1" dirty="0">
                <a:solidFill>
                  <a:srgbClr val="111E6C"/>
                </a:solidFill>
                <a:latin typeface="Ibarra Real Nova" panose="020B0604020202020204" charset="0"/>
                <a:ea typeface="Helvetica Neue"/>
                <a:cs typeface="Helvetica Neue"/>
                <a:sym typeface="Helvetica Neue"/>
              </a:rPr>
              <a:t>Nature of LGUs</a:t>
            </a:r>
            <a:endParaRPr sz="6600" b="1" dirty="0">
              <a:solidFill>
                <a:srgbClr val="111E6C"/>
              </a:solidFill>
              <a:latin typeface="Ibarra Real Nova" panose="020B0604020202020204" charset="0"/>
              <a:ea typeface="Helvetica Neue"/>
              <a:cs typeface="Helvetica Neue"/>
              <a:sym typeface="Helvetica Neue"/>
            </a:endParaRPr>
          </a:p>
        </p:txBody>
      </p:sp>
      <p:sp>
        <p:nvSpPr>
          <p:cNvPr id="16" name="Google Shape;90;p17">
            <a:extLst>
              <a:ext uri="{FF2B5EF4-FFF2-40B4-BE49-F238E27FC236}">
                <a16:creationId xmlns:a16="http://schemas.microsoft.com/office/drawing/2014/main" id="{1C23055E-9D24-1541-98A9-FF9E76835E3D}"/>
              </a:ext>
            </a:extLst>
          </p:cNvPr>
          <p:cNvSpPr txBox="1"/>
          <p:nvPr/>
        </p:nvSpPr>
        <p:spPr>
          <a:xfrm>
            <a:off x="308883" y="2705100"/>
            <a:ext cx="17750517" cy="7248128"/>
          </a:xfrm>
          <a:prstGeom prst="rect">
            <a:avLst/>
          </a:prstGeom>
          <a:noFill/>
          <a:ln>
            <a:noFill/>
          </a:ln>
        </p:spPr>
        <p:txBody>
          <a:bodyPr spcFirstLastPara="1" wrap="square" lIns="68575" tIns="68575" rIns="68575" bIns="68575" anchor="t" anchorCtr="0">
            <a:spAutoFit/>
          </a:bodyPr>
          <a:lstStyle/>
          <a:p>
            <a:r>
              <a:rPr lang="en-US" sz="6600" dirty="0">
                <a:latin typeface="Berlin Sans FB" panose="020E0602020502020306" pitchFamily="34" charset="0"/>
              </a:rPr>
              <a:t>Section 16. </a:t>
            </a:r>
            <a:r>
              <a:rPr lang="en-US" sz="6600" i="1" dirty="0">
                <a:latin typeface="Berlin Sans FB" panose="020E0602020502020306" pitchFamily="34" charset="0"/>
              </a:rPr>
              <a:t>General Welfare.</a:t>
            </a:r>
            <a:r>
              <a:rPr lang="en-US" sz="6600" dirty="0">
                <a:latin typeface="Berlin Sans FB" panose="020E0602020502020306" pitchFamily="34" charset="0"/>
              </a:rPr>
              <a:t> - Every local government unit shall exercise the powers expressly granted, those necessarily implied therefrom, as well as powers necessary, appropriate, or incidental for its efficient and effective </a:t>
            </a:r>
            <a:r>
              <a:rPr lang="en-US" sz="6600" dirty="0">
                <a:solidFill>
                  <a:srgbClr val="FF0000"/>
                </a:solidFill>
                <a:latin typeface="Berlin Sans FB" panose="020E0602020502020306" pitchFamily="34" charset="0"/>
              </a:rPr>
              <a:t>governance</a:t>
            </a:r>
            <a:r>
              <a:rPr lang="en-US" sz="6600" dirty="0">
                <a:latin typeface="Berlin Sans FB" panose="020E0602020502020306" pitchFamily="34" charset="0"/>
              </a:rPr>
              <a:t>, and those which are </a:t>
            </a:r>
            <a:r>
              <a:rPr lang="en-US" sz="6600" dirty="0">
                <a:solidFill>
                  <a:srgbClr val="FF0000"/>
                </a:solidFill>
                <a:latin typeface="Berlin Sans FB" panose="020E0602020502020306" pitchFamily="34" charset="0"/>
              </a:rPr>
              <a:t>essential to the promotion of the general welfare</a:t>
            </a:r>
            <a:r>
              <a:rPr lang="en-US" sz="6600" dirty="0">
                <a:latin typeface="Berlin Sans FB" panose="020E0602020502020306" pitchFamily="34" charset="0"/>
              </a:rPr>
              <a:t>. xxx</a:t>
            </a:r>
          </a:p>
        </p:txBody>
      </p:sp>
    </p:spTree>
    <p:extLst>
      <p:ext uri="{BB962C8B-B14F-4D97-AF65-F5344CB8AC3E}">
        <p14:creationId xmlns:p14="http://schemas.microsoft.com/office/powerpoint/2010/main" val="1512430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93270"/>
        </a:solidFill>
        <a:effectLst/>
      </p:bgPr>
    </p:bg>
    <p:spTree>
      <p:nvGrpSpPr>
        <p:cNvPr id="1" name=""/>
        <p:cNvGrpSpPr/>
        <p:nvPr/>
      </p:nvGrpSpPr>
      <p:grpSpPr>
        <a:xfrm>
          <a:off x="0" y="0"/>
          <a:ext cx="0" cy="0"/>
          <a:chOff x="0" y="0"/>
          <a:chExt cx="0" cy="0"/>
        </a:xfrm>
      </p:grpSpPr>
      <p:sp>
        <p:nvSpPr>
          <p:cNvPr id="2" name="Freeform 2"/>
          <p:cNvSpPr/>
          <p:nvPr/>
        </p:nvSpPr>
        <p:spPr>
          <a:xfrm rot="5400000">
            <a:off x="1801924" y="5227333"/>
            <a:ext cx="3797604" cy="3286653"/>
          </a:xfrm>
          <a:custGeom>
            <a:avLst/>
            <a:gdLst/>
            <a:ahLst/>
            <a:cxnLst/>
            <a:rect l="l" t="t" r="r" b="b"/>
            <a:pathLst>
              <a:path w="3797604" h="3286653">
                <a:moveTo>
                  <a:pt x="0" y="0"/>
                </a:moveTo>
                <a:lnTo>
                  <a:pt x="3797603" y="0"/>
                </a:lnTo>
                <a:lnTo>
                  <a:pt x="3797603" y="3286654"/>
                </a:lnTo>
                <a:lnTo>
                  <a:pt x="0" y="32866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5562600" y="1093601"/>
            <a:ext cx="10914523" cy="3059299"/>
          </a:xfrm>
          <a:prstGeom prst="rect">
            <a:avLst/>
          </a:prstGeom>
        </p:spPr>
        <p:txBody>
          <a:bodyPr wrap="square" lIns="0" tIns="0" rIns="0" bIns="0" rtlCol="0" anchor="t">
            <a:spAutoFit/>
          </a:bodyPr>
          <a:lstStyle/>
          <a:p>
            <a:pPr algn="l">
              <a:lnSpc>
                <a:spcPts val="10924"/>
              </a:lnSpc>
            </a:pPr>
            <a:r>
              <a:rPr lang="en-US" sz="16600" b="1" dirty="0">
                <a:solidFill>
                  <a:srgbClr val="FFFFFF"/>
                </a:solidFill>
                <a:latin typeface="Ibarra Real Nova Bold"/>
                <a:ea typeface="Ibarra Real Nova Bold"/>
                <a:cs typeface="Ibarra Real Nova Bold"/>
                <a:sym typeface="Ibarra Real Nova Bold"/>
              </a:rPr>
              <a:t>Local Legislation</a:t>
            </a:r>
          </a:p>
        </p:txBody>
      </p:sp>
      <p:sp>
        <p:nvSpPr>
          <p:cNvPr id="4" name="TextBox 4"/>
          <p:cNvSpPr txBox="1"/>
          <p:nvPr/>
        </p:nvSpPr>
        <p:spPr>
          <a:xfrm>
            <a:off x="2057399" y="6283726"/>
            <a:ext cx="3286653" cy="1392767"/>
          </a:xfrm>
          <a:prstGeom prst="rect">
            <a:avLst/>
          </a:prstGeom>
        </p:spPr>
        <p:txBody>
          <a:bodyPr lIns="0" tIns="0" rIns="0" bIns="0" rtlCol="0" anchor="t">
            <a:spAutoFit/>
          </a:bodyPr>
          <a:lstStyle/>
          <a:p>
            <a:pPr algn="ctr">
              <a:lnSpc>
                <a:spcPts val="10924"/>
              </a:lnSpc>
            </a:pPr>
            <a:r>
              <a:rPr lang="en-US" sz="9499" b="1" dirty="0">
                <a:solidFill>
                  <a:srgbClr val="000000"/>
                </a:solidFill>
                <a:latin typeface="Ibarra Real Nova Bold"/>
                <a:ea typeface="Ibarra Real Nova Bold"/>
                <a:cs typeface="Ibarra Real Nova Bold"/>
                <a:sym typeface="Ibarra Real Nova Bold"/>
              </a:rPr>
              <a:t>03</a:t>
            </a:r>
          </a:p>
        </p:txBody>
      </p:sp>
      <p:sp>
        <p:nvSpPr>
          <p:cNvPr id="5" name="AutoShape 5"/>
          <p:cNvSpPr/>
          <p:nvPr/>
        </p:nvSpPr>
        <p:spPr>
          <a:xfrm rot="-5400000">
            <a:off x="1313654" y="2090247"/>
            <a:ext cx="5658447" cy="0"/>
          </a:xfrm>
          <a:prstGeom prst="line">
            <a:avLst/>
          </a:prstGeom>
          <a:ln w="104775" cap="flat">
            <a:solidFill>
              <a:srgbClr val="FFFFFF"/>
            </a:solidFill>
            <a:prstDash val="solid"/>
            <a:headEnd type="none" w="sm" len="sm"/>
            <a:tailEnd type="none" w="sm" len="sm"/>
          </a:ln>
        </p:spPr>
      </p:sp>
      <p:sp>
        <p:nvSpPr>
          <p:cNvPr id="6" name="AutoShape 6"/>
          <p:cNvSpPr/>
          <p:nvPr/>
        </p:nvSpPr>
        <p:spPr>
          <a:xfrm rot="-5400000">
            <a:off x="895314" y="1336182"/>
            <a:ext cx="5658447" cy="0"/>
          </a:xfrm>
          <a:prstGeom prst="line">
            <a:avLst/>
          </a:prstGeom>
          <a:ln w="104775" cap="flat">
            <a:solidFill>
              <a:srgbClr val="FFFFFF"/>
            </a:solidFill>
            <a:prstDash val="solid"/>
            <a:headEnd type="none" w="sm" len="sm"/>
            <a:tailEnd type="none" w="sm" len="sm"/>
          </a:ln>
        </p:spPr>
      </p:sp>
      <p:sp>
        <p:nvSpPr>
          <p:cNvPr id="7" name="TextBox 9">
            <a:extLst>
              <a:ext uri="{FF2B5EF4-FFF2-40B4-BE49-F238E27FC236}">
                <a16:creationId xmlns:a16="http://schemas.microsoft.com/office/drawing/2014/main" id="{9367E28C-96C7-0D8E-3DDE-E9B974589E8C}"/>
              </a:ext>
            </a:extLst>
          </p:cNvPr>
          <p:cNvSpPr txBox="1"/>
          <p:nvPr/>
        </p:nvSpPr>
        <p:spPr>
          <a:xfrm>
            <a:off x="5773277" y="4320921"/>
            <a:ext cx="12057523" cy="5318379"/>
          </a:xfrm>
          <a:prstGeom prst="rect">
            <a:avLst/>
          </a:prstGeom>
        </p:spPr>
        <p:txBody>
          <a:bodyPr wrap="square" lIns="0" tIns="0" rIns="0" bIns="0" rtlCol="0" anchor="t">
            <a:spAutoFit/>
          </a:bodyPr>
          <a:lstStyle/>
          <a:p>
            <a:pPr fontAlgn="auto">
              <a:lnSpc>
                <a:spcPct val="80000"/>
              </a:lnSpc>
              <a:spcAft>
                <a:spcPts val="0"/>
              </a:spcAft>
            </a:pPr>
            <a:r>
              <a:rPr lang="en-US" altLang="en-US" sz="7200" dirty="0">
                <a:solidFill>
                  <a:schemeClr val="bg1"/>
                </a:solidFill>
                <a:latin typeface="Berlin Sans FB" panose="020E0602020502020306" pitchFamily="34" charset="0"/>
              </a:rPr>
              <a:t>a required process whereby the sovereign through its legislative body authorizes/legitimizes the exercise of powers and use of resources for the general welfare</a:t>
            </a:r>
            <a:endParaRPr lang="en-PH" altLang="en-US" sz="7200" dirty="0">
              <a:solidFill>
                <a:schemeClr val="bg1"/>
              </a:solidFill>
              <a:latin typeface="Berlin Sans FB" panose="020E0602020502020306"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F49E6-08C9-543B-E2B1-1360E0A99B65}"/>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D6827445-C5DC-2428-14B2-F3A1B21A2D5F}"/>
              </a:ext>
            </a:extLst>
          </p:cNvPr>
          <p:cNvSpPr/>
          <p:nvPr/>
        </p:nvSpPr>
        <p:spPr>
          <a:xfrm>
            <a:off x="228600" y="177401"/>
            <a:ext cx="11457589" cy="10051056"/>
          </a:xfrm>
          <a:prstGeom prst="rect">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700"/>
          </a:p>
        </p:txBody>
      </p:sp>
      <p:sp>
        <p:nvSpPr>
          <p:cNvPr id="30" name="Oval 29">
            <a:extLst>
              <a:ext uri="{FF2B5EF4-FFF2-40B4-BE49-F238E27FC236}">
                <a16:creationId xmlns:a16="http://schemas.microsoft.com/office/drawing/2014/main" id="{89452213-59BE-EBEA-4AD2-48D6E13D0297}"/>
              </a:ext>
            </a:extLst>
          </p:cNvPr>
          <p:cNvSpPr/>
          <p:nvPr/>
        </p:nvSpPr>
        <p:spPr>
          <a:xfrm>
            <a:off x="11838589" y="2042042"/>
            <a:ext cx="3108164" cy="71098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600" dirty="0">
                <a:latin typeface="Arial Narrow" panose="020B0606020202030204" pitchFamily="34" charset="0"/>
              </a:rPr>
              <a:t>Ordinances</a:t>
            </a:r>
          </a:p>
          <a:p>
            <a:pPr algn="ctr"/>
            <a:endParaRPr lang="en-SG" sz="2800" dirty="0">
              <a:latin typeface="Arial Narrow" panose="020B0606020202030204" pitchFamily="34" charset="0"/>
            </a:endParaRPr>
          </a:p>
          <a:p>
            <a:pPr algn="ctr"/>
            <a:endParaRPr lang="en-SG" sz="2800" dirty="0">
              <a:latin typeface="Arial Narrow" panose="020B0606020202030204" pitchFamily="34" charset="0"/>
            </a:endParaRPr>
          </a:p>
          <a:p>
            <a:pPr algn="ctr"/>
            <a:r>
              <a:rPr lang="en-SG" sz="3600" dirty="0">
                <a:latin typeface="Arial Narrow" panose="020B0606020202030204" pitchFamily="34" charset="0"/>
              </a:rPr>
              <a:t>Resolutions</a:t>
            </a:r>
            <a:endParaRPr lang="en-SG" sz="2800" dirty="0">
              <a:latin typeface="Arial Narrow" panose="020B0606020202030204" pitchFamily="34" charset="0"/>
            </a:endParaRPr>
          </a:p>
          <a:p>
            <a:pPr algn="ctr"/>
            <a:endParaRPr lang="en-SG" sz="2800" dirty="0">
              <a:latin typeface="Arial Narrow" panose="020B0606020202030204" pitchFamily="34" charset="0"/>
            </a:endParaRPr>
          </a:p>
          <a:p>
            <a:pPr algn="ctr"/>
            <a:endParaRPr lang="en-SG" sz="2800" dirty="0">
              <a:latin typeface="Arial Narrow" panose="020B0606020202030204" pitchFamily="34" charset="0"/>
            </a:endParaRPr>
          </a:p>
          <a:p>
            <a:pPr algn="ctr"/>
            <a:r>
              <a:rPr lang="en-SG" sz="3600" dirty="0">
                <a:latin typeface="Arial Narrow" panose="020B0606020202030204" pitchFamily="34" charset="0"/>
              </a:rPr>
              <a:t>Codes of Ordinances</a:t>
            </a:r>
          </a:p>
        </p:txBody>
      </p:sp>
      <p:sp>
        <p:nvSpPr>
          <p:cNvPr id="31" name="Oval 30">
            <a:extLst>
              <a:ext uri="{FF2B5EF4-FFF2-40B4-BE49-F238E27FC236}">
                <a16:creationId xmlns:a16="http://schemas.microsoft.com/office/drawing/2014/main" id="{497864D8-E51E-0423-3C43-3FAB767BE0CE}"/>
              </a:ext>
            </a:extLst>
          </p:cNvPr>
          <p:cNvSpPr/>
          <p:nvPr/>
        </p:nvSpPr>
        <p:spPr>
          <a:xfrm>
            <a:off x="15019409" y="1934718"/>
            <a:ext cx="3108164" cy="71098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dirty="0">
                <a:latin typeface="Arial Narrow" panose="020B0606020202030204" pitchFamily="34" charset="0"/>
              </a:rPr>
              <a:t>Poverty Reduction</a:t>
            </a:r>
          </a:p>
          <a:p>
            <a:pPr algn="ctr"/>
            <a:endParaRPr lang="en-SG" sz="2800" dirty="0">
              <a:latin typeface="Arial Narrow" panose="020B0606020202030204" pitchFamily="34" charset="0"/>
            </a:endParaRPr>
          </a:p>
          <a:p>
            <a:pPr algn="ctr"/>
            <a:r>
              <a:rPr lang="en-SG" sz="2800" dirty="0">
                <a:latin typeface="Arial Narrow" panose="020B0606020202030204" pitchFamily="34" charset="0"/>
              </a:rPr>
              <a:t>Gender Equality</a:t>
            </a:r>
          </a:p>
          <a:p>
            <a:pPr algn="ctr"/>
            <a:endParaRPr lang="en-SG" sz="2800" dirty="0">
              <a:latin typeface="Arial Narrow" panose="020B0606020202030204" pitchFamily="34" charset="0"/>
            </a:endParaRPr>
          </a:p>
          <a:p>
            <a:pPr algn="ctr"/>
            <a:r>
              <a:rPr lang="en-SG" sz="2800" dirty="0">
                <a:latin typeface="Arial Narrow" panose="020B0606020202030204" pitchFamily="34" charset="0"/>
              </a:rPr>
              <a:t>Environmental Protection</a:t>
            </a:r>
          </a:p>
          <a:p>
            <a:pPr algn="ctr"/>
            <a:endParaRPr lang="en-SG" sz="2800" dirty="0">
              <a:latin typeface="Arial Narrow" panose="020B0606020202030204" pitchFamily="34" charset="0"/>
            </a:endParaRPr>
          </a:p>
          <a:p>
            <a:pPr algn="ctr"/>
            <a:r>
              <a:rPr lang="en-SG" sz="2800" dirty="0">
                <a:latin typeface="Arial Narrow" panose="020B0606020202030204" pitchFamily="34" charset="0"/>
              </a:rPr>
              <a:t>Accountability Transparency</a:t>
            </a:r>
          </a:p>
          <a:p>
            <a:pPr algn="ctr"/>
            <a:endParaRPr lang="en-SG" sz="2800" dirty="0">
              <a:latin typeface="Arial Narrow" panose="020B0606020202030204" pitchFamily="34" charset="0"/>
            </a:endParaRPr>
          </a:p>
          <a:p>
            <a:pPr algn="ctr"/>
            <a:r>
              <a:rPr lang="en-SG" sz="2800" dirty="0">
                <a:latin typeface="Arial Narrow" panose="020B0606020202030204" pitchFamily="34" charset="0"/>
              </a:rPr>
              <a:t>Citizen Participation</a:t>
            </a:r>
          </a:p>
        </p:txBody>
      </p:sp>
      <p:grpSp>
        <p:nvGrpSpPr>
          <p:cNvPr id="5" name="Group 4">
            <a:extLst>
              <a:ext uri="{FF2B5EF4-FFF2-40B4-BE49-F238E27FC236}">
                <a16:creationId xmlns:a16="http://schemas.microsoft.com/office/drawing/2014/main" id="{F5B4424E-D60F-C6F9-8128-849359981F78}"/>
              </a:ext>
            </a:extLst>
          </p:cNvPr>
          <p:cNvGrpSpPr/>
          <p:nvPr/>
        </p:nvGrpSpPr>
        <p:grpSpPr>
          <a:xfrm>
            <a:off x="3580092" y="342900"/>
            <a:ext cx="4750933" cy="1609544"/>
            <a:chOff x="1760530" y="0"/>
            <a:chExt cx="2023840" cy="1214304"/>
          </a:xfrm>
        </p:grpSpPr>
        <p:sp>
          <p:nvSpPr>
            <p:cNvPr id="6" name="Rounded Rectangle 5">
              <a:extLst>
                <a:ext uri="{FF2B5EF4-FFF2-40B4-BE49-F238E27FC236}">
                  <a16:creationId xmlns:a16="http://schemas.microsoft.com/office/drawing/2014/main" id="{F2CD61F0-BCEB-CFBD-EDE0-AEA9B6A2DF0E}"/>
                </a:ext>
              </a:extLst>
            </p:cNvPr>
            <p:cNvSpPr/>
            <p:nvPr/>
          </p:nvSpPr>
          <p:spPr>
            <a:xfrm>
              <a:off x="1760530" y="0"/>
              <a:ext cx="2023840" cy="121430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80FEFD1A-746C-743A-5BEF-2E688B28A473}"/>
                </a:ext>
              </a:extLst>
            </p:cNvPr>
            <p:cNvSpPr/>
            <p:nvPr/>
          </p:nvSpPr>
          <p:spPr>
            <a:xfrm>
              <a:off x="1796096" y="35566"/>
              <a:ext cx="1952708" cy="11431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1445" tIns="131445" rIns="131445" bIns="131445" numCol="1" spcCol="1270" anchor="ctr" anchorCtr="0">
              <a:noAutofit/>
            </a:bodyPr>
            <a:lstStyle/>
            <a:p>
              <a:pPr algn="ctr" defTabSz="1533525">
                <a:lnSpc>
                  <a:spcPct val="90000"/>
                </a:lnSpc>
                <a:spcBef>
                  <a:spcPct val="0"/>
                </a:spcBef>
                <a:spcAft>
                  <a:spcPct val="35000"/>
                </a:spcAft>
              </a:pPr>
              <a:r>
                <a:rPr lang="en-SG" sz="4000" dirty="0"/>
                <a:t>Legislative Agenda Formulation</a:t>
              </a:r>
            </a:p>
          </p:txBody>
        </p:sp>
      </p:grpSp>
      <p:grpSp>
        <p:nvGrpSpPr>
          <p:cNvPr id="25" name="Group 24">
            <a:extLst>
              <a:ext uri="{FF2B5EF4-FFF2-40B4-BE49-F238E27FC236}">
                <a16:creationId xmlns:a16="http://schemas.microsoft.com/office/drawing/2014/main" id="{A8FF1025-6F32-4251-6AE3-16C94A256294}"/>
              </a:ext>
            </a:extLst>
          </p:cNvPr>
          <p:cNvGrpSpPr/>
          <p:nvPr/>
        </p:nvGrpSpPr>
        <p:grpSpPr>
          <a:xfrm>
            <a:off x="422323" y="2641546"/>
            <a:ext cx="2769269" cy="3759577"/>
            <a:chOff x="3027060" y="1017642"/>
            <a:chExt cx="2161462" cy="1296877"/>
          </a:xfrm>
        </p:grpSpPr>
        <p:sp>
          <p:nvSpPr>
            <p:cNvPr id="26" name="Rounded Rectangle 25">
              <a:extLst>
                <a:ext uri="{FF2B5EF4-FFF2-40B4-BE49-F238E27FC236}">
                  <a16:creationId xmlns:a16="http://schemas.microsoft.com/office/drawing/2014/main" id="{9C47EA0D-DE8D-0DB2-26C8-6C7CC1D42788}"/>
                </a:ext>
              </a:extLst>
            </p:cNvPr>
            <p:cNvSpPr/>
            <p:nvPr/>
          </p:nvSpPr>
          <p:spPr>
            <a:xfrm>
              <a:off x="3027060" y="1017642"/>
              <a:ext cx="2161462" cy="129687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ounded Rectangle 6">
              <a:extLst>
                <a:ext uri="{FF2B5EF4-FFF2-40B4-BE49-F238E27FC236}">
                  <a16:creationId xmlns:a16="http://schemas.microsoft.com/office/drawing/2014/main" id="{34BCB1E7-9DBC-7A0D-0A8C-BAF61982C257}"/>
                </a:ext>
              </a:extLst>
            </p:cNvPr>
            <p:cNvSpPr/>
            <p:nvPr/>
          </p:nvSpPr>
          <p:spPr>
            <a:xfrm>
              <a:off x="3065044" y="1055626"/>
              <a:ext cx="2085494" cy="12209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algn="ctr" defTabSz="1466850">
                <a:lnSpc>
                  <a:spcPct val="90000"/>
                </a:lnSpc>
                <a:spcBef>
                  <a:spcPct val="0"/>
                </a:spcBef>
                <a:spcAft>
                  <a:spcPct val="35000"/>
                </a:spcAft>
              </a:pPr>
              <a:r>
                <a:rPr lang="en-SG" sz="4000" dirty="0"/>
                <a:t>Evaluation of Implement </a:t>
              </a:r>
              <a:r>
                <a:rPr lang="en-SG" sz="4000" dirty="0" err="1"/>
                <a:t>ation</a:t>
              </a:r>
              <a:r>
                <a:rPr lang="en-SG" sz="4000" dirty="0"/>
                <a:t> of Ordinances</a:t>
              </a:r>
            </a:p>
          </p:txBody>
        </p:sp>
      </p:grpSp>
      <p:sp>
        <p:nvSpPr>
          <p:cNvPr id="32" name="Up Arrow 31">
            <a:extLst>
              <a:ext uri="{FF2B5EF4-FFF2-40B4-BE49-F238E27FC236}">
                <a16:creationId xmlns:a16="http://schemas.microsoft.com/office/drawing/2014/main" id="{945FD24B-DED8-1B7D-D4E2-7630C7C8CDBB}"/>
              </a:ext>
            </a:extLst>
          </p:cNvPr>
          <p:cNvSpPr/>
          <p:nvPr/>
        </p:nvSpPr>
        <p:spPr>
          <a:xfrm>
            <a:off x="2473037" y="8369773"/>
            <a:ext cx="6768667" cy="1843621"/>
          </a:xfrm>
          <a:prstGeom prst="upArrow">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800" dirty="0">
                <a:solidFill>
                  <a:schemeClr val="tx1"/>
                </a:solidFill>
              </a:rPr>
              <a:t>Institutional Efficiency</a:t>
            </a:r>
          </a:p>
        </p:txBody>
      </p:sp>
      <p:grpSp>
        <p:nvGrpSpPr>
          <p:cNvPr id="20" name="Group 19">
            <a:extLst>
              <a:ext uri="{FF2B5EF4-FFF2-40B4-BE49-F238E27FC236}">
                <a16:creationId xmlns:a16="http://schemas.microsoft.com/office/drawing/2014/main" id="{3744720E-3EEC-2D7D-07CB-09A5B37831C4}"/>
              </a:ext>
            </a:extLst>
          </p:cNvPr>
          <p:cNvGrpSpPr/>
          <p:nvPr/>
        </p:nvGrpSpPr>
        <p:grpSpPr>
          <a:xfrm>
            <a:off x="3580092" y="6591300"/>
            <a:ext cx="5073997" cy="1718993"/>
            <a:chOff x="1676406" y="207029"/>
            <a:chExt cx="2161462" cy="1296877"/>
          </a:xfrm>
        </p:grpSpPr>
        <p:sp>
          <p:nvSpPr>
            <p:cNvPr id="21" name="Rounded Rectangle 20">
              <a:extLst>
                <a:ext uri="{FF2B5EF4-FFF2-40B4-BE49-F238E27FC236}">
                  <a16:creationId xmlns:a16="http://schemas.microsoft.com/office/drawing/2014/main" id="{37BE6C3B-6BCE-85CD-CF53-E9804ABAE8BF}"/>
                </a:ext>
              </a:extLst>
            </p:cNvPr>
            <p:cNvSpPr/>
            <p:nvPr/>
          </p:nvSpPr>
          <p:spPr>
            <a:xfrm>
              <a:off x="1676406" y="207029"/>
              <a:ext cx="2161462" cy="129687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4">
              <a:extLst>
                <a:ext uri="{FF2B5EF4-FFF2-40B4-BE49-F238E27FC236}">
                  <a16:creationId xmlns:a16="http://schemas.microsoft.com/office/drawing/2014/main" id="{DC588F1B-65DF-702B-59DD-F7E4D4153FDB}"/>
                </a:ext>
              </a:extLst>
            </p:cNvPr>
            <p:cNvSpPr/>
            <p:nvPr/>
          </p:nvSpPr>
          <p:spPr>
            <a:xfrm>
              <a:off x="1714390" y="245013"/>
              <a:ext cx="2085494" cy="12209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1445" tIns="131445" rIns="131445" bIns="131445" numCol="1" spcCol="1270" anchor="ctr" anchorCtr="0">
              <a:noAutofit/>
            </a:bodyPr>
            <a:lstStyle/>
            <a:p>
              <a:pPr algn="ctr" defTabSz="1533525">
                <a:lnSpc>
                  <a:spcPct val="90000"/>
                </a:lnSpc>
                <a:spcBef>
                  <a:spcPct val="0"/>
                </a:spcBef>
                <a:spcAft>
                  <a:spcPct val="35000"/>
                </a:spcAft>
              </a:pPr>
              <a:r>
                <a:rPr lang="en-SG" sz="4000" dirty="0"/>
                <a:t>Enactment of Ordinances and Resolutions</a:t>
              </a:r>
            </a:p>
          </p:txBody>
        </p:sp>
      </p:grpSp>
      <p:grpSp>
        <p:nvGrpSpPr>
          <p:cNvPr id="24" name="Group 23">
            <a:extLst>
              <a:ext uri="{FF2B5EF4-FFF2-40B4-BE49-F238E27FC236}">
                <a16:creationId xmlns:a16="http://schemas.microsoft.com/office/drawing/2014/main" id="{BD1F9F89-D3D0-5E8E-67F2-726C302F2A7A}"/>
              </a:ext>
            </a:extLst>
          </p:cNvPr>
          <p:cNvGrpSpPr/>
          <p:nvPr/>
        </p:nvGrpSpPr>
        <p:grpSpPr>
          <a:xfrm>
            <a:off x="8905337" y="2679485"/>
            <a:ext cx="2813878" cy="3759577"/>
            <a:chOff x="1676406" y="207029"/>
            <a:chExt cx="2298231" cy="1296877"/>
          </a:xfrm>
        </p:grpSpPr>
        <p:sp>
          <p:nvSpPr>
            <p:cNvPr id="28" name="Rounded Rectangle 27">
              <a:extLst>
                <a:ext uri="{FF2B5EF4-FFF2-40B4-BE49-F238E27FC236}">
                  <a16:creationId xmlns:a16="http://schemas.microsoft.com/office/drawing/2014/main" id="{C09382DD-3884-FBE1-1ED9-1F3BB4F97F10}"/>
                </a:ext>
              </a:extLst>
            </p:cNvPr>
            <p:cNvSpPr/>
            <p:nvPr/>
          </p:nvSpPr>
          <p:spPr>
            <a:xfrm>
              <a:off x="1676406" y="207029"/>
              <a:ext cx="2161462" cy="129687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ounded Rectangle 4">
              <a:extLst>
                <a:ext uri="{FF2B5EF4-FFF2-40B4-BE49-F238E27FC236}">
                  <a16:creationId xmlns:a16="http://schemas.microsoft.com/office/drawing/2014/main" id="{E7B63D61-8377-2619-B0DC-5C7DA49FF77A}"/>
                </a:ext>
              </a:extLst>
            </p:cNvPr>
            <p:cNvSpPr/>
            <p:nvPr/>
          </p:nvSpPr>
          <p:spPr>
            <a:xfrm>
              <a:off x="1714389" y="245013"/>
              <a:ext cx="2260248" cy="12209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algn="ctr" defTabSz="1466850">
                <a:lnSpc>
                  <a:spcPct val="90000"/>
                </a:lnSpc>
                <a:spcBef>
                  <a:spcPct val="0"/>
                </a:spcBef>
                <a:spcAft>
                  <a:spcPct val="35000"/>
                </a:spcAft>
              </a:pPr>
              <a:r>
                <a:rPr lang="en-SG" sz="4000" dirty="0"/>
                <a:t>Crafting of Ordinances and Resolutions</a:t>
              </a:r>
            </a:p>
          </p:txBody>
        </p:sp>
      </p:grpSp>
      <p:cxnSp>
        <p:nvCxnSpPr>
          <p:cNvPr id="37" name="Straight Arrow Connector 36">
            <a:extLst>
              <a:ext uri="{FF2B5EF4-FFF2-40B4-BE49-F238E27FC236}">
                <a16:creationId xmlns:a16="http://schemas.microsoft.com/office/drawing/2014/main" id="{EEAB0AF7-D9AF-6FFC-E461-ED9EBA6214F8}"/>
              </a:ext>
            </a:extLst>
          </p:cNvPr>
          <p:cNvCxnSpPr/>
          <p:nvPr/>
        </p:nvCxnSpPr>
        <p:spPr>
          <a:xfrm flipV="1">
            <a:off x="5972934" y="4029998"/>
            <a:ext cx="0" cy="12960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64251EDE-8F05-DDF3-AC1D-C786B6E20AD6}"/>
              </a:ext>
            </a:extLst>
          </p:cNvPr>
          <p:cNvCxnSpPr/>
          <p:nvPr/>
        </p:nvCxnSpPr>
        <p:spPr>
          <a:xfrm flipV="1">
            <a:off x="6004035" y="1935067"/>
            <a:ext cx="0" cy="12960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D8D3B32-DC40-5CD9-42B8-7CA29F44DD6A}"/>
              </a:ext>
            </a:extLst>
          </p:cNvPr>
          <p:cNvCxnSpPr/>
          <p:nvPr/>
        </p:nvCxnSpPr>
        <p:spPr>
          <a:xfrm>
            <a:off x="5992428" y="5295900"/>
            <a:ext cx="0" cy="12960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9A78554-E55E-1F39-1257-187369BEF78D}"/>
              </a:ext>
            </a:extLst>
          </p:cNvPr>
          <p:cNvCxnSpPr/>
          <p:nvPr/>
        </p:nvCxnSpPr>
        <p:spPr>
          <a:xfrm flipH="1">
            <a:off x="8854338" y="6637274"/>
            <a:ext cx="1794429" cy="113758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4D00A71-E06F-3B4B-2042-35F00BE971BB}"/>
              </a:ext>
            </a:extLst>
          </p:cNvPr>
          <p:cNvCxnSpPr/>
          <p:nvPr/>
        </p:nvCxnSpPr>
        <p:spPr>
          <a:xfrm flipH="1" flipV="1">
            <a:off x="1299840" y="6637274"/>
            <a:ext cx="2062289" cy="105610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CE47058-4DD3-14D3-CC13-D61509C42739}"/>
              </a:ext>
            </a:extLst>
          </p:cNvPr>
          <p:cNvCxnSpPr/>
          <p:nvPr/>
        </p:nvCxnSpPr>
        <p:spPr>
          <a:xfrm flipV="1">
            <a:off x="1432817" y="849826"/>
            <a:ext cx="1995757" cy="169931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19089B4-8292-B07A-B0A1-4F00D721192F}"/>
              </a:ext>
            </a:extLst>
          </p:cNvPr>
          <p:cNvCxnSpPr/>
          <p:nvPr/>
        </p:nvCxnSpPr>
        <p:spPr>
          <a:xfrm>
            <a:off x="8536817" y="808890"/>
            <a:ext cx="1976367" cy="178119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5132DC7-D689-0AE4-B075-14DB9FE03447}"/>
              </a:ext>
            </a:extLst>
          </p:cNvPr>
          <p:cNvCxnSpPr>
            <a:cxnSpLocks/>
          </p:cNvCxnSpPr>
          <p:nvPr/>
        </p:nvCxnSpPr>
        <p:spPr>
          <a:xfrm flipV="1">
            <a:off x="8178626" y="5238708"/>
            <a:ext cx="885563" cy="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FE598084-CEE1-F526-893F-754A5E086E9E}"/>
              </a:ext>
            </a:extLst>
          </p:cNvPr>
          <p:cNvCxnSpPr>
            <a:cxnSpLocks/>
          </p:cNvCxnSpPr>
          <p:nvPr/>
        </p:nvCxnSpPr>
        <p:spPr>
          <a:xfrm flipH="1" flipV="1">
            <a:off x="3051811" y="5270284"/>
            <a:ext cx="2205989" cy="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7BE604B2-9E73-A286-7887-7A7ECC89CCAD}"/>
              </a:ext>
            </a:extLst>
          </p:cNvPr>
          <p:cNvGrpSpPr/>
          <p:nvPr/>
        </p:nvGrpSpPr>
        <p:grpSpPr>
          <a:xfrm>
            <a:off x="3633442" y="4499800"/>
            <a:ext cx="4883646" cy="1654505"/>
            <a:chOff x="3010843" y="2082156"/>
            <a:chExt cx="2080375" cy="1248225"/>
          </a:xfrm>
        </p:grpSpPr>
        <p:sp>
          <p:nvSpPr>
            <p:cNvPr id="12" name="Rounded Rectangle 11">
              <a:extLst>
                <a:ext uri="{FF2B5EF4-FFF2-40B4-BE49-F238E27FC236}">
                  <a16:creationId xmlns:a16="http://schemas.microsoft.com/office/drawing/2014/main" id="{276D1161-35DE-543C-121B-41F7E5079D3C}"/>
                </a:ext>
              </a:extLst>
            </p:cNvPr>
            <p:cNvSpPr/>
            <p:nvPr/>
          </p:nvSpPr>
          <p:spPr>
            <a:xfrm>
              <a:off x="3010843" y="2082156"/>
              <a:ext cx="2080375" cy="124822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a:extLst>
                <a:ext uri="{FF2B5EF4-FFF2-40B4-BE49-F238E27FC236}">
                  <a16:creationId xmlns:a16="http://schemas.microsoft.com/office/drawing/2014/main" id="{23681B0C-EF9C-48EA-386A-D0E00305779F}"/>
                </a:ext>
              </a:extLst>
            </p:cNvPr>
            <p:cNvSpPr/>
            <p:nvPr/>
          </p:nvSpPr>
          <p:spPr>
            <a:xfrm>
              <a:off x="3047402" y="2118715"/>
              <a:ext cx="2007257" cy="11751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algn="ctr" defTabSz="1866900">
                <a:lnSpc>
                  <a:spcPct val="90000"/>
                </a:lnSpc>
                <a:spcBef>
                  <a:spcPct val="0"/>
                </a:spcBef>
                <a:spcAft>
                  <a:spcPct val="35000"/>
                </a:spcAft>
              </a:pPr>
              <a:r>
                <a:rPr lang="en-SG" sz="4800" dirty="0"/>
                <a:t>LGU Vision and Mission</a:t>
              </a:r>
            </a:p>
          </p:txBody>
        </p:sp>
      </p:grpSp>
      <p:grpSp>
        <p:nvGrpSpPr>
          <p:cNvPr id="8" name="Group 7">
            <a:extLst>
              <a:ext uri="{FF2B5EF4-FFF2-40B4-BE49-F238E27FC236}">
                <a16:creationId xmlns:a16="http://schemas.microsoft.com/office/drawing/2014/main" id="{9DAC9771-602E-2DC7-24F0-4CEDFB1CF2F6}"/>
              </a:ext>
            </a:extLst>
          </p:cNvPr>
          <p:cNvGrpSpPr/>
          <p:nvPr/>
        </p:nvGrpSpPr>
        <p:grpSpPr>
          <a:xfrm>
            <a:off x="3580093" y="2392955"/>
            <a:ext cx="4883394" cy="1654419"/>
            <a:chOff x="1355747" y="1867"/>
            <a:chExt cx="2080267" cy="1248160"/>
          </a:xfrm>
        </p:grpSpPr>
        <p:sp>
          <p:nvSpPr>
            <p:cNvPr id="9" name="Rounded Rectangle 8">
              <a:extLst>
                <a:ext uri="{FF2B5EF4-FFF2-40B4-BE49-F238E27FC236}">
                  <a16:creationId xmlns:a16="http://schemas.microsoft.com/office/drawing/2014/main" id="{8945B927-A52B-9833-C9B7-818350884372}"/>
                </a:ext>
              </a:extLst>
            </p:cNvPr>
            <p:cNvSpPr/>
            <p:nvPr/>
          </p:nvSpPr>
          <p:spPr>
            <a:xfrm>
              <a:off x="1355747" y="1867"/>
              <a:ext cx="2080267" cy="124816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a:extLst>
                <a:ext uri="{FF2B5EF4-FFF2-40B4-BE49-F238E27FC236}">
                  <a16:creationId xmlns:a16="http://schemas.microsoft.com/office/drawing/2014/main" id="{6FC1E383-12BD-A324-004D-B4FBF3E77221}"/>
                </a:ext>
              </a:extLst>
            </p:cNvPr>
            <p:cNvSpPr/>
            <p:nvPr/>
          </p:nvSpPr>
          <p:spPr>
            <a:xfrm>
              <a:off x="1392304" y="38424"/>
              <a:ext cx="2007153" cy="11750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1445" tIns="131445" rIns="131445" bIns="131445" numCol="1" spcCol="1270" anchor="ctr" anchorCtr="0">
              <a:noAutofit/>
            </a:bodyPr>
            <a:lstStyle/>
            <a:p>
              <a:pPr algn="ctr" defTabSz="1533525">
                <a:lnSpc>
                  <a:spcPct val="90000"/>
                </a:lnSpc>
                <a:spcBef>
                  <a:spcPct val="0"/>
                </a:spcBef>
                <a:spcAft>
                  <a:spcPct val="35000"/>
                </a:spcAft>
              </a:pPr>
              <a:r>
                <a:rPr lang="en-SG" sz="4000" dirty="0"/>
                <a:t>Executive Legislative Agenda</a:t>
              </a:r>
            </a:p>
          </p:txBody>
        </p:sp>
      </p:grpSp>
      <p:sp>
        <p:nvSpPr>
          <p:cNvPr id="60" name="TextBox 59">
            <a:extLst>
              <a:ext uri="{FF2B5EF4-FFF2-40B4-BE49-F238E27FC236}">
                <a16:creationId xmlns:a16="http://schemas.microsoft.com/office/drawing/2014/main" id="{BCCC782D-294F-4C9D-A5D5-A5A2ABDABA6A}"/>
              </a:ext>
            </a:extLst>
          </p:cNvPr>
          <p:cNvSpPr txBox="1"/>
          <p:nvPr/>
        </p:nvSpPr>
        <p:spPr>
          <a:xfrm>
            <a:off x="12039600" y="509933"/>
            <a:ext cx="5791200" cy="1446550"/>
          </a:xfrm>
          <a:prstGeom prst="rect">
            <a:avLst/>
          </a:prstGeom>
          <a:noFill/>
        </p:spPr>
        <p:txBody>
          <a:bodyPr wrap="square" rtlCol="0">
            <a:spAutoFit/>
          </a:bodyPr>
          <a:lstStyle/>
          <a:p>
            <a:pPr algn="ctr"/>
            <a:r>
              <a:rPr lang="en-SG" sz="4400" b="1" i="1" dirty="0"/>
              <a:t>Framework for Effective Local Legislation</a:t>
            </a:r>
          </a:p>
        </p:txBody>
      </p:sp>
      <p:sp>
        <p:nvSpPr>
          <p:cNvPr id="62" name="TextBox 61">
            <a:extLst>
              <a:ext uri="{FF2B5EF4-FFF2-40B4-BE49-F238E27FC236}">
                <a16:creationId xmlns:a16="http://schemas.microsoft.com/office/drawing/2014/main" id="{3D8C2689-D62D-98AA-DF6B-236630C4F4FF}"/>
              </a:ext>
            </a:extLst>
          </p:cNvPr>
          <p:cNvSpPr txBox="1"/>
          <p:nvPr/>
        </p:nvSpPr>
        <p:spPr>
          <a:xfrm>
            <a:off x="8382000" y="7597557"/>
            <a:ext cx="10058400" cy="3108543"/>
          </a:xfrm>
          <a:prstGeom prst="rect">
            <a:avLst/>
          </a:prstGeom>
          <a:noFill/>
        </p:spPr>
        <p:txBody>
          <a:bodyPr wrap="square" rtlCol="0">
            <a:spAutoFit/>
          </a:bodyPr>
          <a:lstStyle/>
          <a:p>
            <a:pPr marL="1114425" lvl="1" indent="-428625">
              <a:buFont typeface="+mj-lt"/>
              <a:buAutoNum type="romanLcPeriod"/>
            </a:pPr>
            <a:r>
              <a:rPr lang="en-SG" sz="2800" dirty="0"/>
              <a:t>Organizational Structure</a:t>
            </a:r>
          </a:p>
          <a:p>
            <a:pPr marL="1114425" lvl="1" indent="-428625">
              <a:buFont typeface="+mj-lt"/>
              <a:buAutoNum type="romanLcPeriod"/>
            </a:pPr>
            <a:r>
              <a:rPr lang="en-SG" sz="2800" dirty="0"/>
              <a:t>Legislative Leadership</a:t>
            </a:r>
          </a:p>
          <a:p>
            <a:pPr marL="1114425" lvl="1" indent="-428625">
              <a:buFont typeface="+mj-lt"/>
              <a:buAutoNum type="romanLcPeriod"/>
            </a:pPr>
            <a:r>
              <a:rPr lang="en-SG" sz="2800" dirty="0"/>
              <a:t>Functional Committees</a:t>
            </a:r>
          </a:p>
          <a:p>
            <a:pPr marL="1114425" lvl="1" indent="-428625">
              <a:buFont typeface="+mj-lt"/>
              <a:buAutoNum type="romanLcPeriod"/>
            </a:pPr>
            <a:r>
              <a:rPr lang="en-SG" sz="2800" dirty="0"/>
              <a:t>Rules of Procedure</a:t>
            </a:r>
          </a:p>
          <a:p>
            <a:pPr marL="1114425" lvl="1" indent="-428625">
              <a:buFont typeface="+mj-lt"/>
              <a:buAutoNum type="romanLcPeriod"/>
            </a:pPr>
            <a:r>
              <a:rPr lang="en-SG" sz="2800" dirty="0"/>
              <a:t>Legislative Support System</a:t>
            </a:r>
          </a:p>
          <a:p>
            <a:pPr marL="1114425" lvl="1" indent="-428625">
              <a:buFont typeface="+mj-lt"/>
              <a:buAutoNum type="romanLcPeriod"/>
            </a:pPr>
            <a:r>
              <a:rPr lang="en-SG" sz="2800" dirty="0"/>
              <a:t>Apparatus for legislative-executive cooperation</a:t>
            </a:r>
          </a:p>
          <a:p>
            <a:endParaRPr lang="en-SG" sz="2800" dirty="0"/>
          </a:p>
        </p:txBody>
      </p:sp>
    </p:spTree>
    <p:extLst>
      <p:ext uri="{BB962C8B-B14F-4D97-AF65-F5344CB8AC3E}">
        <p14:creationId xmlns:p14="http://schemas.microsoft.com/office/powerpoint/2010/main" val="115957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1"/>
                                        </p:tgtEl>
                                        <p:attrNameLst>
                                          <p:attrName>style.visibility</p:attrName>
                                        </p:attrNameLst>
                                      </p:cBhvr>
                                      <p:to>
                                        <p:strVal val="hidden"/>
                                      </p:to>
                                    </p:set>
                                  </p:childTnLst>
                                </p:cTn>
                              </p:par>
                              <p:par>
                                <p:cTn id="17" presetID="1" presetClass="entr" presetSubtype="0" fill="hold" grpId="2"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2"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2" animBg="1"/>
      <p:bldP spid="31" grpId="0" animBg="1"/>
      <p:bldP spid="31" grpId="1" animBg="1"/>
      <p:bldP spid="31" grpId="2"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991600" y="7094836"/>
            <a:ext cx="792369" cy="727571"/>
          </a:xfrm>
          <a:prstGeom prst="rect">
            <a:avLst/>
          </a:prstGeom>
        </p:spPr>
        <p:txBody>
          <a:bodyPr wrap="square" lIns="0" tIns="0" rIns="0" bIns="0" rtlCol="0" anchor="t">
            <a:spAutoFit/>
          </a:bodyPr>
          <a:lstStyle/>
          <a:p>
            <a:pPr algn="l">
              <a:lnSpc>
                <a:spcPts val="4830"/>
              </a:lnSpc>
            </a:pPr>
            <a:r>
              <a:rPr lang="en-US" sz="7200" b="1" dirty="0">
                <a:solidFill>
                  <a:srgbClr val="000000"/>
                </a:solidFill>
                <a:latin typeface="Ibarra Real Nova Bold"/>
                <a:ea typeface="Ibarra Real Nova Bold"/>
                <a:cs typeface="Ibarra Real Nova Bold"/>
                <a:sym typeface="Ibarra Real Nova Bold"/>
              </a:rPr>
              <a:t>3.</a:t>
            </a:r>
          </a:p>
        </p:txBody>
      </p:sp>
      <p:sp>
        <p:nvSpPr>
          <p:cNvPr id="3" name="TextBox 3"/>
          <p:cNvSpPr txBox="1"/>
          <p:nvPr/>
        </p:nvSpPr>
        <p:spPr>
          <a:xfrm>
            <a:off x="9033370" y="4206223"/>
            <a:ext cx="792369" cy="727571"/>
          </a:xfrm>
          <a:prstGeom prst="rect">
            <a:avLst/>
          </a:prstGeom>
        </p:spPr>
        <p:txBody>
          <a:bodyPr wrap="square" lIns="0" tIns="0" rIns="0" bIns="0" rtlCol="0" anchor="t">
            <a:spAutoFit/>
          </a:bodyPr>
          <a:lstStyle/>
          <a:p>
            <a:pPr algn="l">
              <a:lnSpc>
                <a:spcPts val="4830"/>
              </a:lnSpc>
            </a:pPr>
            <a:r>
              <a:rPr lang="en-US" sz="7200" b="1" dirty="0">
                <a:solidFill>
                  <a:srgbClr val="000000"/>
                </a:solidFill>
                <a:latin typeface="Ibarra Real Nova Bold"/>
                <a:ea typeface="Ibarra Real Nova Bold"/>
                <a:cs typeface="Ibarra Real Nova Bold"/>
                <a:sym typeface="Ibarra Real Nova Bold"/>
              </a:rPr>
              <a:t>2.</a:t>
            </a:r>
          </a:p>
        </p:txBody>
      </p:sp>
      <p:sp>
        <p:nvSpPr>
          <p:cNvPr id="4" name="AutoShape 4"/>
          <p:cNvSpPr/>
          <p:nvPr/>
        </p:nvSpPr>
        <p:spPr>
          <a:xfrm rot="-5400000">
            <a:off x="9458714" y="1682667"/>
            <a:ext cx="676464" cy="0"/>
          </a:xfrm>
          <a:prstGeom prst="line">
            <a:avLst/>
          </a:prstGeom>
          <a:ln w="95250" cap="flat">
            <a:solidFill>
              <a:srgbClr val="000000"/>
            </a:solidFill>
            <a:prstDash val="solid"/>
            <a:headEnd type="none" w="sm" len="sm"/>
            <a:tailEnd type="none" w="sm" len="sm"/>
          </a:ln>
        </p:spPr>
      </p:sp>
      <p:sp>
        <p:nvSpPr>
          <p:cNvPr id="5" name="AutoShape 5"/>
          <p:cNvSpPr/>
          <p:nvPr/>
        </p:nvSpPr>
        <p:spPr>
          <a:xfrm rot="-5400000">
            <a:off x="9418463" y="7335724"/>
            <a:ext cx="676464" cy="0"/>
          </a:xfrm>
          <a:prstGeom prst="line">
            <a:avLst/>
          </a:prstGeom>
          <a:ln w="95250" cap="flat">
            <a:solidFill>
              <a:srgbClr val="000000"/>
            </a:solidFill>
            <a:prstDash val="solid"/>
            <a:headEnd type="none" w="sm" len="sm"/>
            <a:tailEnd type="none" w="sm" len="sm"/>
          </a:ln>
        </p:spPr>
      </p:sp>
      <p:sp>
        <p:nvSpPr>
          <p:cNvPr id="6" name="AutoShape 6"/>
          <p:cNvSpPr/>
          <p:nvPr/>
        </p:nvSpPr>
        <p:spPr>
          <a:xfrm rot="-5400000">
            <a:off x="9460233" y="4447111"/>
            <a:ext cx="676464" cy="0"/>
          </a:xfrm>
          <a:prstGeom prst="line">
            <a:avLst/>
          </a:prstGeom>
          <a:ln w="95250" cap="flat">
            <a:solidFill>
              <a:srgbClr val="000000"/>
            </a:solidFill>
            <a:prstDash val="solid"/>
            <a:headEnd type="none" w="sm" len="sm"/>
            <a:tailEnd type="none" w="sm" len="sm"/>
          </a:ln>
        </p:spPr>
      </p:sp>
      <p:grpSp>
        <p:nvGrpSpPr>
          <p:cNvPr id="8" name="Group 8"/>
          <p:cNvGrpSpPr/>
          <p:nvPr/>
        </p:nvGrpSpPr>
        <p:grpSpPr>
          <a:xfrm rot="-5400000">
            <a:off x="6089032" y="3474943"/>
            <a:ext cx="2310251" cy="2601115"/>
            <a:chOff x="0" y="0"/>
            <a:chExt cx="2771140" cy="2113336"/>
          </a:xfrm>
        </p:grpSpPr>
        <p:sp>
          <p:nvSpPr>
            <p:cNvPr id="9" name="Freeform 9"/>
            <p:cNvSpPr/>
            <p:nvPr/>
          </p:nvSpPr>
          <p:spPr>
            <a:xfrm>
              <a:off x="0" y="0"/>
              <a:ext cx="2771140" cy="2113336"/>
            </a:xfrm>
            <a:custGeom>
              <a:avLst/>
              <a:gdLst/>
              <a:ahLst/>
              <a:cxnLst/>
              <a:rect l="l" t="t" r="r" b="b"/>
              <a:pathLst>
                <a:path w="2771140" h="2113336">
                  <a:moveTo>
                    <a:pt x="0" y="0"/>
                  </a:moveTo>
                  <a:lnTo>
                    <a:pt x="0" y="1210366"/>
                  </a:lnTo>
                  <a:lnTo>
                    <a:pt x="1384300" y="2113336"/>
                  </a:lnTo>
                  <a:lnTo>
                    <a:pt x="2771140" y="1210366"/>
                  </a:lnTo>
                  <a:lnTo>
                    <a:pt x="2771140" y="0"/>
                  </a:lnTo>
                  <a:close/>
                </a:path>
              </a:pathLst>
            </a:custGeom>
            <a:solidFill>
              <a:srgbClr val="000000"/>
            </a:solidFill>
          </p:spPr>
        </p:sp>
      </p:grpSp>
      <p:grpSp>
        <p:nvGrpSpPr>
          <p:cNvPr id="10" name="Group 10"/>
          <p:cNvGrpSpPr/>
          <p:nvPr/>
        </p:nvGrpSpPr>
        <p:grpSpPr>
          <a:xfrm rot="-5400000">
            <a:off x="1956577" y="-139873"/>
            <a:ext cx="2717196" cy="9830749"/>
            <a:chOff x="0" y="0"/>
            <a:chExt cx="2771140" cy="6791000"/>
          </a:xfrm>
        </p:grpSpPr>
        <p:sp>
          <p:nvSpPr>
            <p:cNvPr id="11" name="Freeform 11"/>
            <p:cNvSpPr/>
            <p:nvPr/>
          </p:nvSpPr>
          <p:spPr>
            <a:xfrm>
              <a:off x="0" y="0"/>
              <a:ext cx="2771140" cy="6791000"/>
            </a:xfrm>
            <a:custGeom>
              <a:avLst/>
              <a:gdLst/>
              <a:ahLst/>
              <a:cxnLst/>
              <a:rect l="l" t="t" r="r" b="b"/>
              <a:pathLst>
                <a:path w="2771140" h="6791000">
                  <a:moveTo>
                    <a:pt x="0" y="0"/>
                  </a:moveTo>
                  <a:lnTo>
                    <a:pt x="0" y="5888030"/>
                  </a:lnTo>
                  <a:lnTo>
                    <a:pt x="1384300" y="6791000"/>
                  </a:lnTo>
                  <a:lnTo>
                    <a:pt x="2771140" y="5888030"/>
                  </a:lnTo>
                  <a:lnTo>
                    <a:pt x="2771140" y="0"/>
                  </a:lnTo>
                  <a:close/>
                </a:path>
              </a:pathLst>
            </a:custGeom>
            <a:solidFill>
              <a:srgbClr val="093270"/>
            </a:solidFill>
          </p:spPr>
        </p:sp>
      </p:grpSp>
      <p:sp>
        <p:nvSpPr>
          <p:cNvPr id="12" name="TextBox 12"/>
          <p:cNvSpPr txBox="1"/>
          <p:nvPr/>
        </p:nvSpPr>
        <p:spPr>
          <a:xfrm>
            <a:off x="483392" y="4164259"/>
            <a:ext cx="7924389" cy="1559338"/>
          </a:xfrm>
          <a:prstGeom prst="rect">
            <a:avLst/>
          </a:prstGeom>
        </p:spPr>
        <p:txBody>
          <a:bodyPr wrap="square" lIns="0" tIns="0" rIns="0" bIns="0" rtlCol="0" anchor="t">
            <a:spAutoFit/>
          </a:bodyPr>
          <a:lstStyle/>
          <a:p>
            <a:pPr algn="l">
              <a:lnSpc>
                <a:spcPts val="5520"/>
              </a:lnSpc>
            </a:pPr>
            <a:r>
              <a:rPr lang="en-US" sz="8800" b="1" dirty="0">
                <a:solidFill>
                  <a:srgbClr val="FFFFFF"/>
                </a:solidFill>
                <a:latin typeface="Ibarra Real Nova Bold"/>
                <a:ea typeface="Ibarra Real Nova Bold"/>
                <a:cs typeface="Ibarra Real Nova Bold"/>
                <a:sym typeface="Ibarra Real Nova Bold"/>
              </a:rPr>
              <a:t>Outline of Presentation</a:t>
            </a:r>
          </a:p>
        </p:txBody>
      </p:sp>
      <p:sp>
        <p:nvSpPr>
          <p:cNvPr id="13" name="TextBox 13"/>
          <p:cNvSpPr txBox="1"/>
          <p:nvPr/>
        </p:nvSpPr>
        <p:spPr>
          <a:xfrm>
            <a:off x="10313099" y="1257300"/>
            <a:ext cx="6904004" cy="2017796"/>
          </a:xfrm>
          <a:prstGeom prst="rect">
            <a:avLst/>
          </a:prstGeom>
        </p:spPr>
        <p:txBody>
          <a:bodyPr wrap="square" lIns="0" tIns="0" rIns="0" bIns="0" rtlCol="0" anchor="t">
            <a:spAutoFit/>
          </a:bodyPr>
          <a:lstStyle/>
          <a:p>
            <a:pPr algn="l">
              <a:lnSpc>
                <a:spcPts val="4830"/>
              </a:lnSpc>
            </a:pPr>
            <a:r>
              <a:rPr lang="en-US" sz="8800" dirty="0">
                <a:solidFill>
                  <a:srgbClr val="000000"/>
                </a:solidFill>
                <a:latin typeface="Ibarra Real Nova"/>
                <a:ea typeface="Ibarra Real Nova"/>
                <a:cs typeface="Ibarra Real Nova"/>
                <a:sym typeface="Ibarra Real Nova"/>
              </a:rPr>
              <a:t>1987 Philippine Constitution</a:t>
            </a:r>
          </a:p>
        </p:txBody>
      </p:sp>
      <p:sp>
        <p:nvSpPr>
          <p:cNvPr id="14" name="TextBox 14"/>
          <p:cNvSpPr txBox="1"/>
          <p:nvPr/>
        </p:nvSpPr>
        <p:spPr>
          <a:xfrm>
            <a:off x="10271328" y="6789257"/>
            <a:ext cx="7491506" cy="1402243"/>
          </a:xfrm>
          <a:prstGeom prst="rect">
            <a:avLst/>
          </a:prstGeom>
        </p:spPr>
        <p:txBody>
          <a:bodyPr wrap="square" lIns="0" tIns="0" rIns="0" bIns="0" rtlCol="0" anchor="t">
            <a:spAutoFit/>
          </a:bodyPr>
          <a:lstStyle/>
          <a:p>
            <a:pPr algn="l">
              <a:lnSpc>
                <a:spcPts val="4830"/>
              </a:lnSpc>
            </a:pPr>
            <a:r>
              <a:rPr lang="en-US" sz="8800" dirty="0">
                <a:solidFill>
                  <a:srgbClr val="000000"/>
                </a:solidFill>
                <a:latin typeface="Ibarra Real Nova"/>
                <a:ea typeface="Ibarra Real Nova"/>
                <a:cs typeface="Ibarra Real Nova"/>
                <a:sym typeface="Ibarra Real Nova"/>
              </a:rPr>
              <a:t>Local Legislation</a:t>
            </a:r>
          </a:p>
        </p:txBody>
      </p:sp>
      <p:sp>
        <p:nvSpPr>
          <p:cNvPr id="15" name="TextBox 15"/>
          <p:cNvSpPr txBox="1"/>
          <p:nvPr/>
        </p:nvSpPr>
        <p:spPr>
          <a:xfrm>
            <a:off x="10313098" y="4081667"/>
            <a:ext cx="7491505" cy="1988237"/>
          </a:xfrm>
          <a:prstGeom prst="rect">
            <a:avLst/>
          </a:prstGeom>
        </p:spPr>
        <p:txBody>
          <a:bodyPr wrap="square" lIns="0" tIns="0" rIns="0" bIns="0" rtlCol="0" anchor="t">
            <a:spAutoFit/>
          </a:bodyPr>
          <a:lstStyle/>
          <a:p>
            <a:pPr algn="l">
              <a:lnSpc>
                <a:spcPts val="4830"/>
              </a:lnSpc>
            </a:pPr>
            <a:r>
              <a:rPr lang="en-US" sz="8000" dirty="0">
                <a:solidFill>
                  <a:srgbClr val="000000"/>
                </a:solidFill>
                <a:latin typeface="Ibarra Real Nova"/>
                <a:ea typeface="Ibarra Real Nova"/>
                <a:cs typeface="Ibarra Real Nova"/>
                <a:sym typeface="Ibarra Real Nova"/>
              </a:rPr>
              <a:t>Decentralization and Local Autonomy</a:t>
            </a:r>
          </a:p>
        </p:txBody>
      </p:sp>
      <p:sp>
        <p:nvSpPr>
          <p:cNvPr id="17" name="TextBox 17"/>
          <p:cNvSpPr txBox="1"/>
          <p:nvPr/>
        </p:nvSpPr>
        <p:spPr>
          <a:xfrm>
            <a:off x="9033370" y="1441779"/>
            <a:ext cx="792369" cy="727571"/>
          </a:xfrm>
          <a:prstGeom prst="rect">
            <a:avLst/>
          </a:prstGeom>
        </p:spPr>
        <p:txBody>
          <a:bodyPr wrap="square" lIns="0" tIns="0" rIns="0" bIns="0" rtlCol="0" anchor="t">
            <a:spAutoFit/>
          </a:bodyPr>
          <a:lstStyle/>
          <a:p>
            <a:pPr algn="l">
              <a:lnSpc>
                <a:spcPts val="4830"/>
              </a:lnSpc>
            </a:pPr>
            <a:r>
              <a:rPr lang="en-US" sz="7200" b="1">
                <a:solidFill>
                  <a:srgbClr val="000000"/>
                </a:solidFill>
                <a:latin typeface="Ibarra Real Nova Bold"/>
                <a:ea typeface="Ibarra Real Nova Bold"/>
                <a:cs typeface="Ibarra Real Nova Bold"/>
                <a:sym typeface="Ibarra Real Nova Bold"/>
              </a:rPr>
              <a:t>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93270"/>
        </a:solidFill>
        <a:effectLst/>
      </p:bgPr>
    </p:bg>
    <p:spTree>
      <p:nvGrpSpPr>
        <p:cNvPr id="1" name="">
          <a:extLst>
            <a:ext uri="{FF2B5EF4-FFF2-40B4-BE49-F238E27FC236}">
              <a16:creationId xmlns:a16="http://schemas.microsoft.com/office/drawing/2014/main" id="{3A5C7BCE-1C66-37A8-735C-2F63673C8D6B}"/>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2693795E-4486-3FB5-30D1-581BD0713CE1}"/>
              </a:ext>
            </a:extLst>
          </p:cNvPr>
          <p:cNvSpPr/>
          <p:nvPr/>
        </p:nvSpPr>
        <p:spPr>
          <a:xfrm rot="8487042">
            <a:off x="13516086" y="7560687"/>
            <a:ext cx="8200413" cy="7097085"/>
          </a:xfrm>
          <a:custGeom>
            <a:avLst/>
            <a:gdLst/>
            <a:ahLst/>
            <a:cxnLst/>
            <a:rect l="l" t="t" r="r" b="b"/>
            <a:pathLst>
              <a:path w="8200413" h="7097085">
                <a:moveTo>
                  <a:pt x="0" y="0"/>
                </a:moveTo>
                <a:lnTo>
                  <a:pt x="8200413" y="0"/>
                </a:lnTo>
                <a:lnTo>
                  <a:pt x="8200413" y="7097085"/>
                </a:lnTo>
                <a:lnTo>
                  <a:pt x="0" y="70970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Google Shape;90;p17">
            <a:extLst>
              <a:ext uri="{FF2B5EF4-FFF2-40B4-BE49-F238E27FC236}">
                <a16:creationId xmlns:a16="http://schemas.microsoft.com/office/drawing/2014/main" id="{274254A4-DF3A-E1C5-0031-D05DD5994A6B}"/>
              </a:ext>
            </a:extLst>
          </p:cNvPr>
          <p:cNvSpPr txBox="1"/>
          <p:nvPr/>
        </p:nvSpPr>
        <p:spPr>
          <a:xfrm>
            <a:off x="381000" y="2329929"/>
            <a:ext cx="12115800" cy="7525127"/>
          </a:xfrm>
          <a:prstGeom prst="rect">
            <a:avLst/>
          </a:prstGeom>
          <a:noFill/>
          <a:ln>
            <a:noFill/>
          </a:ln>
        </p:spPr>
        <p:txBody>
          <a:bodyPr spcFirstLastPara="1" wrap="square" lIns="68575" tIns="68575" rIns="68575" bIns="68575" anchor="t" anchorCtr="0">
            <a:spAutoFit/>
          </a:bodyPr>
          <a:lstStyle/>
          <a:p>
            <a:pPr marL="1306513" indent="-1306513">
              <a:buSzPct val="75000"/>
              <a:buFont typeface="Wingdings" panose="05000000000000000000" pitchFamily="2" charset="2"/>
              <a:buChar char="q"/>
            </a:pPr>
            <a:r>
              <a:rPr lang="en-US" sz="9600" dirty="0">
                <a:solidFill>
                  <a:schemeClr val="bg1"/>
                </a:solidFill>
                <a:latin typeface="Berlin Sans FB" panose="020E0602020502020306" pitchFamily="34" charset="0"/>
              </a:rPr>
              <a:t>Institutional Efficiency;</a:t>
            </a:r>
          </a:p>
          <a:p>
            <a:pPr marL="1306513" indent="-1306513">
              <a:buSzPct val="75000"/>
              <a:buFont typeface="Wingdings" panose="05000000000000000000" pitchFamily="2" charset="2"/>
              <a:buChar char="q"/>
            </a:pPr>
            <a:r>
              <a:rPr lang="en-US" sz="9600" dirty="0">
                <a:solidFill>
                  <a:schemeClr val="bg1"/>
                </a:solidFill>
                <a:latin typeface="Berlin Sans FB" panose="020E0602020502020306" pitchFamily="34" charset="0"/>
              </a:rPr>
              <a:t>Local Legislation Cycle; and</a:t>
            </a:r>
          </a:p>
          <a:p>
            <a:pPr marL="1306513" indent="-1306513">
              <a:buSzPct val="75000"/>
              <a:buFont typeface="Wingdings" panose="05000000000000000000" pitchFamily="2" charset="2"/>
              <a:buChar char="q"/>
            </a:pPr>
            <a:r>
              <a:rPr lang="en-US" sz="9600" dirty="0">
                <a:solidFill>
                  <a:schemeClr val="bg1"/>
                </a:solidFill>
                <a:latin typeface="Berlin Sans FB" panose="020E0602020502020306" pitchFamily="34" charset="0"/>
              </a:rPr>
              <a:t>Development</a:t>
            </a:r>
          </a:p>
        </p:txBody>
      </p:sp>
      <p:sp>
        <p:nvSpPr>
          <p:cNvPr id="13" name="Google Shape;90;p17">
            <a:extLst>
              <a:ext uri="{FF2B5EF4-FFF2-40B4-BE49-F238E27FC236}">
                <a16:creationId xmlns:a16="http://schemas.microsoft.com/office/drawing/2014/main" id="{DA719C22-A3F4-0A35-C2F9-4B426F7C4510}"/>
              </a:ext>
            </a:extLst>
          </p:cNvPr>
          <p:cNvSpPr txBox="1"/>
          <p:nvPr/>
        </p:nvSpPr>
        <p:spPr>
          <a:xfrm>
            <a:off x="10820400" y="723900"/>
            <a:ext cx="6588179" cy="3185477"/>
          </a:xfrm>
          <a:prstGeom prst="rect">
            <a:avLst/>
          </a:prstGeom>
          <a:noFill/>
          <a:ln>
            <a:noFill/>
          </a:ln>
        </p:spPr>
        <p:txBody>
          <a:bodyPr spcFirstLastPara="1" wrap="square" lIns="68575" tIns="68575" rIns="68575" bIns="68575" anchor="t" anchorCtr="0">
            <a:spAutoFit/>
          </a:bodyPr>
          <a:lstStyle/>
          <a:p>
            <a:pPr algn="ctr"/>
            <a:r>
              <a:rPr lang="en-US" sz="6600" b="1" dirty="0">
                <a:solidFill>
                  <a:schemeClr val="bg1"/>
                </a:solidFill>
                <a:latin typeface="Ibarra Real Nova" panose="020B0604020202020204" charset="0"/>
              </a:rPr>
              <a:t>Elements for Effective Local Legislation</a:t>
            </a:r>
          </a:p>
        </p:txBody>
      </p:sp>
      <p:sp>
        <p:nvSpPr>
          <p:cNvPr id="2" name="Freeform 4">
            <a:extLst>
              <a:ext uri="{FF2B5EF4-FFF2-40B4-BE49-F238E27FC236}">
                <a16:creationId xmlns:a16="http://schemas.microsoft.com/office/drawing/2014/main" id="{FCB1B876-ED5A-A5EF-2FB3-9C70407ABC23}"/>
              </a:ext>
            </a:extLst>
          </p:cNvPr>
          <p:cNvSpPr/>
          <p:nvPr/>
        </p:nvSpPr>
        <p:spPr>
          <a:xfrm rot="8505824">
            <a:off x="9140223" y="-4281622"/>
            <a:ext cx="10892694" cy="9427132"/>
          </a:xfrm>
          <a:custGeom>
            <a:avLst/>
            <a:gdLst/>
            <a:ahLst/>
            <a:cxnLst/>
            <a:rect l="l" t="t" r="r" b="b"/>
            <a:pathLst>
              <a:path w="10892694" h="9427132">
                <a:moveTo>
                  <a:pt x="0" y="0"/>
                </a:moveTo>
                <a:lnTo>
                  <a:pt x="10892695" y="0"/>
                </a:lnTo>
                <a:lnTo>
                  <a:pt x="10892695" y="9427132"/>
                </a:lnTo>
                <a:lnTo>
                  <a:pt x="0" y="94271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394909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2DCC1-F934-239A-D03F-ABC631B6A11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0C156BB-486E-122C-524D-D5F83DF5E58C}"/>
              </a:ext>
            </a:extLst>
          </p:cNvPr>
          <p:cNvSpPr txBox="1"/>
          <p:nvPr/>
        </p:nvSpPr>
        <p:spPr>
          <a:xfrm>
            <a:off x="417112" y="3804700"/>
            <a:ext cx="6171490" cy="2360133"/>
          </a:xfrm>
          <a:prstGeom prst="rect">
            <a:avLst/>
          </a:prstGeom>
        </p:spPr>
        <p:txBody>
          <a:bodyPr lIns="0" tIns="0" rIns="0" bIns="0" rtlCol="0" anchor="t">
            <a:spAutoFit/>
          </a:bodyPr>
          <a:lstStyle/>
          <a:p>
            <a:pPr algn="l">
              <a:lnSpc>
                <a:spcPts val="9200"/>
              </a:lnSpc>
            </a:pPr>
            <a:r>
              <a:rPr lang="en-US" sz="8000" b="1" dirty="0">
                <a:solidFill>
                  <a:srgbClr val="000000"/>
                </a:solidFill>
                <a:latin typeface="Ibarra Real Nova Bold"/>
                <a:ea typeface="Ibarra Real Nova Bold"/>
                <a:cs typeface="Ibarra Real Nova Bold"/>
                <a:sym typeface="Ibarra Real Nova Bold"/>
              </a:rPr>
              <a:t>Institutional Efficiency</a:t>
            </a:r>
          </a:p>
        </p:txBody>
      </p:sp>
      <p:sp>
        <p:nvSpPr>
          <p:cNvPr id="4" name="Freeform 4">
            <a:extLst>
              <a:ext uri="{FF2B5EF4-FFF2-40B4-BE49-F238E27FC236}">
                <a16:creationId xmlns:a16="http://schemas.microsoft.com/office/drawing/2014/main" id="{F6A1D772-4BB2-FE9B-FB7A-86797683BC25}"/>
              </a:ext>
            </a:extLst>
          </p:cNvPr>
          <p:cNvSpPr/>
          <p:nvPr/>
        </p:nvSpPr>
        <p:spPr>
          <a:xfrm rot="5400000">
            <a:off x="5277668" y="56333"/>
            <a:ext cx="837359" cy="724696"/>
          </a:xfrm>
          <a:custGeom>
            <a:avLst/>
            <a:gdLst/>
            <a:ahLst/>
            <a:cxnLst/>
            <a:rect l="l" t="t" r="r" b="b"/>
            <a:pathLst>
              <a:path w="837359" h="724696">
                <a:moveTo>
                  <a:pt x="0" y="0"/>
                </a:moveTo>
                <a:lnTo>
                  <a:pt x="837359" y="0"/>
                </a:lnTo>
                <a:lnTo>
                  <a:pt x="837359" y="724696"/>
                </a:lnTo>
                <a:lnTo>
                  <a:pt x="0" y="7246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a:extLst>
              <a:ext uri="{FF2B5EF4-FFF2-40B4-BE49-F238E27FC236}">
                <a16:creationId xmlns:a16="http://schemas.microsoft.com/office/drawing/2014/main" id="{4D693C07-1476-D2B6-6D28-24F19ADB684F}"/>
              </a:ext>
            </a:extLst>
          </p:cNvPr>
          <p:cNvSpPr/>
          <p:nvPr/>
        </p:nvSpPr>
        <p:spPr>
          <a:xfrm rot="5400000">
            <a:off x="4893323" y="37296"/>
            <a:ext cx="881353" cy="762771"/>
          </a:xfrm>
          <a:custGeom>
            <a:avLst/>
            <a:gdLst/>
            <a:ahLst/>
            <a:cxnLst/>
            <a:rect l="l" t="t" r="r" b="b"/>
            <a:pathLst>
              <a:path w="881353" h="762771">
                <a:moveTo>
                  <a:pt x="0" y="0"/>
                </a:moveTo>
                <a:lnTo>
                  <a:pt x="881353" y="0"/>
                </a:lnTo>
                <a:lnTo>
                  <a:pt x="881353" y="762771"/>
                </a:lnTo>
                <a:lnTo>
                  <a:pt x="0" y="7627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a:extLst>
              <a:ext uri="{FF2B5EF4-FFF2-40B4-BE49-F238E27FC236}">
                <a16:creationId xmlns:a16="http://schemas.microsoft.com/office/drawing/2014/main" id="{B06CA339-732C-3989-3DCE-DCAD9A94CDB6}"/>
              </a:ext>
            </a:extLst>
          </p:cNvPr>
          <p:cNvSpPr/>
          <p:nvPr/>
        </p:nvSpPr>
        <p:spPr>
          <a:xfrm rot="984738">
            <a:off x="14068710" y="796096"/>
            <a:ext cx="3521511" cy="3047707"/>
          </a:xfrm>
          <a:custGeom>
            <a:avLst/>
            <a:gdLst/>
            <a:ahLst/>
            <a:cxnLst/>
            <a:rect l="l" t="t" r="r" b="b"/>
            <a:pathLst>
              <a:path w="3521511" h="3047707">
                <a:moveTo>
                  <a:pt x="0" y="0"/>
                </a:moveTo>
                <a:lnTo>
                  <a:pt x="3521511" y="0"/>
                </a:lnTo>
                <a:lnTo>
                  <a:pt x="3521511" y="3047707"/>
                </a:lnTo>
                <a:lnTo>
                  <a:pt x="0" y="30477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a:extLst>
              <a:ext uri="{FF2B5EF4-FFF2-40B4-BE49-F238E27FC236}">
                <a16:creationId xmlns:a16="http://schemas.microsoft.com/office/drawing/2014/main" id="{4AFFB818-10B5-FA3E-C4C7-EF6E68D40C25}"/>
              </a:ext>
            </a:extLst>
          </p:cNvPr>
          <p:cNvSpPr/>
          <p:nvPr/>
        </p:nvSpPr>
        <p:spPr>
          <a:xfrm rot="-10586722">
            <a:off x="-190920" y="9061329"/>
            <a:ext cx="3521511" cy="3047707"/>
          </a:xfrm>
          <a:custGeom>
            <a:avLst/>
            <a:gdLst/>
            <a:ahLst/>
            <a:cxnLst/>
            <a:rect l="l" t="t" r="r" b="b"/>
            <a:pathLst>
              <a:path w="3521511" h="3047707">
                <a:moveTo>
                  <a:pt x="0" y="0"/>
                </a:moveTo>
                <a:lnTo>
                  <a:pt x="3521511" y="0"/>
                </a:lnTo>
                <a:lnTo>
                  <a:pt x="3521511" y="3047707"/>
                </a:lnTo>
                <a:lnTo>
                  <a:pt x="0" y="30477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a:extLst>
              <a:ext uri="{FF2B5EF4-FFF2-40B4-BE49-F238E27FC236}">
                <a16:creationId xmlns:a16="http://schemas.microsoft.com/office/drawing/2014/main" id="{90F108DB-9778-451E-60C5-4D21345F7137}"/>
              </a:ext>
            </a:extLst>
          </p:cNvPr>
          <p:cNvSpPr/>
          <p:nvPr/>
        </p:nvSpPr>
        <p:spPr>
          <a:xfrm rot="984738">
            <a:off x="17153012" y="51618"/>
            <a:ext cx="3521511" cy="3047707"/>
          </a:xfrm>
          <a:custGeom>
            <a:avLst/>
            <a:gdLst/>
            <a:ahLst/>
            <a:cxnLst/>
            <a:rect l="l" t="t" r="r" b="b"/>
            <a:pathLst>
              <a:path w="3521511" h="3047707">
                <a:moveTo>
                  <a:pt x="0" y="0"/>
                </a:moveTo>
                <a:lnTo>
                  <a:pt x="3521511" y="0"/>
                </a:lnTo>
                <a:lnTo>
                  <a:pt x="3521511" y="3047708"/>
                </a:lnTo>
                <a:lnTo>
                  <a:pt x="0" y="30477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a:extLst>
              <a:ext uri="{FF2B5EF4-FFF2-40B4-BE49-F238E27FC236}">
                <a16:creationId xmlns:a16="http://schemas.microsoft.com/office/drawing/2014/main" id="{43A7C330-391C-AB11-55AA-C9E2B20FA7CA}"/>
              </a:ext>
            </a:extLst>
          </p:cNvPr>
          <p:cNvSpPr/>
          <p:nvPr/>
        </p:nvSpPr>
        <p:spPr>
          <a:xfrm rot="-9815261">
            <a:off x="11865760" y="-1483780"/>
            <a:ext cx="3528805" cy="3054021"/>
          </a:xfrm>
          <a:custGeom>
            <a:avLst/>
            <a:gdLst/>
            <a:ahLst/>
            <a:cxnLst/>
            <a:rect l="l" t="t" r="r" b="b"/>
            <a:pathLst>
              <a:path w="3528805" h="3054021">
                <a:moveTo>
                  <a:pt x="0" y="0"/>
                </a:moveTo>
                <a:lnTo>
                  <a:pt x="3528805" y="0"/>
                </a:lnTo>
                <a:lnTo>
                  <a:pt x="3528805" y="3054021"/>
                </a:lnTo>
                <a:lnTo>
                  <a:pt x="0" y="30540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a:extLst>
              <a:ext uri="{FF2B5EF4-FFF2-40B4-BE49-F238E27FC236}">
                <a16:creationId xmlns:a16="http://schemas.microsoft.com/office/drawing/2014/main" id="{BC4279BB-C951-3320-4E41-119CACC49DB9}"/>
              </a:ext>
            </a:extLst>
          </p:cNvPr>
          <p:cNvSpPr/>
          <p:nvPr/>
        </p:nvSpPr>
        <p:spPr>
          <a:xfrm rot="-9815261">
            <a:off x="16258556" y="3100971"/>
            <a:ext cx="3528805" cy="3054021"/>
          </a:xfrm>
          <a:custGeom>
            <a:avLst/>
            <a:gdLst/>
            <a:ahLst/>
            <a:cxnLst/>
            <a:rect l="l" t="t" r="r" b="b"/>
            <a:pathLst>
              <a:path w="3528805" h="3054021">
                <a:moveTo>
                  <a:pt x="0" y="0"/>
                </a:moveTo>
                <a:lnTo>
                  <a:pt x="3528805" y="0"/>
                </a:lnTo>
                <a:lnTo>
                  <a:pt x="3528805" y="3054021"/>
                </a:lnTo>
                <a:lnTo>
                  <a:pt x="0" y="30540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a:extLst>
              <a:ext uri="{FF2B5EF4-FFF2-40B4-BE49-F238E27FC236}">
                <a16:creationId xmlns:a16="http://schemas.microsoft.com/office/drawing/2014/main" id="{103F9443-D112-D3CB-7CD4-F636328097A4}"/>
              </a:ext>
            </a:extLst>
          </p:cNvPr>
          <p:cNvSpPr/>
          <p:nvPr/>
        </p:nvSpPr>
        <p:spPr>
          <a:xfrm rot="213277">
            <a:off x="2685321" y="7663042"/>
            <a:ext cx="3528805" cy="3054021"/>
          </a:xfrm>
          <a:custGeom>
            <a:avLst/>
            <a:gdLst/>
            <a:ahLst/>
            <a:cxnLst/>
            <a:rect l="l" t="t" r="r" b="b"/>
            <a:pathLst>
              <a:path w="3528805" h="3054021">
                <a:moveTo>
                  <a:pt x="0" y="0"/>
                </a:moveTo>
                <a:lnTo>
                  <a:pt x="3528805" y="0"/>
                </a:lnTo>
                <a:lnTo>
                  <a:pt x="3528805" y="3054020"/>
                </a:lnTo>
                <a:lnTo>
                  <a:pt x="0" y="305402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TextBox 12">
            <a:extLst>
              <a:ext uri="{FF2B5EF4-FFF2-40B4-BE49-F238E27FC236}">
                <a16:creationId xmlns:a16="http://schemas.microsoft.com/office/drawing/2014/main" id="{3741D44E-D153-3F13-032F-34D051E21A63}"/>
              </a:ext>
            </a:extLst>
          </p:cNvPr>
          <p:cNvSpPr txBox="1"/>
          <p:nvPr/>
        </p:nvSpPr>
        <p:spPr>
          <a:xfrm>
            <a:off x="5638800" y="495300"/>
            <a:ext cx="9051368" cy="10248960"/>
          </a:xfrm>
          <a:prstGeom prst="rect">
            <a:avLst/>
          </a:prstGeom>
          <a:noFill/>
        </p:spPr>
        <p:txBody>
          <a:bodyPr wrap="square" rtlCol="0">
            <a:spAutoFit/>
          </a:bodyPr>
          <a:lstStyle/>
          <a:p>
            <a:pPr marL="1535113" lvl="1" indent="-849313">
              <a:buFont typeface="+mj-lt"/>
              <a:buAutoNum type="romanLcPeriod"/>
            </a:pPr>
            <a:r>
              <a:rPr lang="en-SG" sz="6000" dirty="0">
                <a:latin typeface="Berlin Sans FB" panose="020E0602020502020306" pitchFamily="34" charset="0"/>
              </a:rPr>
              <a:t>Organizational Structure</a:t>
            </a:r>
          </a:p>
          <a:p>
            <a:pPr marL="1535113" lvl="1" indent="-849313">
              <a:buFont typeface="+mj-lt"/>
              <a:buAutoNum type="romanLcPeriod"/>
            </a:pPr>
            <a:r>
              <a:rPr lang="en-SG" sz="6000" dirty="0">
                <a:latin typeface="Berlin Sans FB" panose="020E0602020502020306" pitchFamily="34" charset="0"/>
              </a:rPr>
              <a:t>Legislative Leadership</a:t>
            </a:r>
          </a:p>
          <a:p>
            <a:pPr marL="1535113" lvl="1" indent="-849313">
              <a:buFont typeface="+mj-lt"/>
              <a:buAutoNum type="romanLcPeriod"/>
            </a:pPr>
            <a:r>
              <a:rPr lang="en-SG" sz="6000" dirty="0">
                <a:latin typeface="Berlin Sans FB" panose="020E0602020502020306" pitchFamily="34" charset="0"/>
              </a:rPr>
              <a:t>Functional Committees</a:t>
            </a:r>
          </a:p>
          <a:p>
            <a:pPr marL="1535113" lvl="1" indent="-849313">
              <a:buFont typeface="+mj-lt"/>
              <a:buAutoNum type="romanLcPeriod"/>
            </a:pPr>
            <a:r>
              <a:rPr lang="en-SG" sz="6000" dirty="0">
                <a:latin typeface="Berlin Sans FB" panose="020E0602020502020306" pitchFamily="34" charset="0"/>
              </a:rPr>
              <a:t>Rules of Procedure</a:t>
            </a:r>
          </a:p>
          <a:p>
            <a:pPr marL="1535113" lvl="1" indent="-849313">
              <a:buFont typeface="+mj-lt"/>
              <a:buAutoNum type="romanLcPeriod"/>
            </a:pPr>
            <a:r>
              <a:rPr lang="en-SG" sz="6000" dirty="0">
                <a:latin typeface="Berlin Sans FB" panose="020E0602020502020306" pitchFamily="34" charset="0"/>
              </a:rPr>
              <a:t>Legislative Support System</a:t>
            </a:r>
          </a:p>
          <a:p>
            <a:pPr marL="1535113" lvl="1" indent="-849313">
              <a:buFont typeface="+mj-lt"/>
              <a:buAutoNum type="romanLcPeriod"/>
            </a:pPr>
            <a:r>
              <a:rPr lang="en-SG" sz="6000" dirty="0">
                <a:latin typeface="Berlin Sans FB" panose="020E0602020502020306" pitchFamily="34" charset="0"/>
              </a:rPr>
              <a:t>Apparatus for legislative-executive cooperation</a:t>
            </a:r>
          </a:p>
          <a:p>
            <a:endParaRPr lang="en-SG" sz="6000" dirty="0">
              <a:latin typeface="Berlin Sans FB" panose="020E0602020502020306" pitchFamily="34" charset="0"/>
            </a:endParaRPr>
          </a:p>
        </p:txBody>
      </p:sp>
    </p:spTree>
    <p:extLst>
      <p:ext uri="{BB962C8B-B14F-4D97-AF65-F5344CB8AC3E}">
        <p14:creationId xmlns:p14="http://schemas.microsoft.com/office/powerpoint/2010/main" val="276106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sp>
      <p:sp>
        <p:nvSpPr>
          <p:cNvPr id="3" name="Freeform 3"/>
          <p:cNvSpPr/>
          <p:nvPr/>
        </p:nvSpPr>
        <p:spPr>
          <a:xfrm rot="984738">
            <a:off x="13253747" y="959248"/>
            <a:ext cx="3521511" cy="3047707"/>
          </a:xfrm>
          <a:custGeom>
            <a:avLst/>
            <a:gdLst/>
            <a:ahLst/>
            <a:cxnLst/>
            <a:rect l="l" t="t" r="r" b="b"/>
            <a:pathLst>
              <a:path w="3521511" h="3047707">
                <a:moveTo>
                  <a:pt x="0" y="0"/>
                </a:moveTo>
                <a:lnTo>
                  <a:pt x="3521511" y="0"/>
                </a:lnTo>
                <a:lnTo>
                  <a:pt x="3521511" y="3047707"/>
                </a:lnTo>
                <a:lnTo>
                  <a:pt x="0" y="30477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984738">
            <a:off x="16338049" y="214770"/>
            <a:ext cx="3521511" cy="3047707"/>
          </a:xfrm>
          <a:custGeom>
            <a:avLst/>
            <a:gdLst/>
            <a:ahLst/>
            <a:cxnLst/>
            <a:rect l="l" t="t" r="r" b="b"/>
            <a:pathLst>
              <a:path w="3521511" h="3047707">
                <a:moveTo>
                  <a:pt x="0" y="0"/>
                </a:moveTo>
                <a:lnTo>
                  <a:pt x="3521511" y="0"/>
                </a:lnTo>
                <a:lnTo>
                  <a:pt x="3521511" y="3047708"/>
                </a:lnTo>
                <a:lnTo>
                  <a:pt x="0" y="30477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rot="-9815261">
            <a:off x="11050797" y="-1320628"/>
            <a:ext cx="3528805" cy="3054021"/>
          </a:xfrm>
          <a:custGeom>
            <a:avLst/>
            <a:gdLst/>
            <a:ahLst/>
            <a:cxnLst/>
            <a:rect l="l" t="t" r="r" b="b"/>
            <a:pathLst>
              <a:path w="3528805" h="3054021">
                <a:moveTo>
                  <a:pt x="0" y="0"/>
                </a:moveTo>
                <a:lnTo>
                  <a:pt x="3528805" y="0"/>
                </a:lnTo>
                <a:lnTo>
                  <a:pt x="3528805" y="3054021"/>
                </a:lnTo>
                <a:lnTo>
                  <a:pt x="0" y="305402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rot="-9815261">
            <a:off x="15443593" y="3264123"/>
            <a:ext cx="3528805" cy="3054021"/>
          </a:xfrm>
          <a:custGeom>
            <a:avLst/>
            <a:gdLst/>
            <a:ahLst/>
            <a:cxnLst/>
            <a:rect l="l" t="t" r="r" b="b"/>
            <a:pathLst>
              <a:path w="3528805" h="3054021">
                <a:moveTo>
                  <a:pt x="0" y="0"/>
                </a:moveTo>
                <a:lnTo>
                  <a:pt x="3528805" y="0"/>
                </a:lnTo>
                <a:lnTo>
                  <a:pt x="3528805" y="3054021"/>
                </a:lnTo>
                <a:lnTo>
                  <a:pt x="0" y="305402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7"/>
          <p:cNvSpPr/>
          <p:nvPr/>
        </p:nvSpPr>
        <p:spPr>
          <a:xfrm rot="-10586722">
            <a:off x="-190920" y="9061329"/>
            <a:ext cx="3521511" cy="3047707"/>
          </a:xfrm>
          <a:custGeom>
            <a:avLst/>
            <a:gdLst/>
            <a:ahLst/>
            <a:cxnLst/>
            <a:rect l="l" t="t" r="r" b="b"/>
            <a:pathLst>
              <a:path w="3521511" h="3047707">
                <a:moveTo>
                  <a:pt x="0" y="0"/>
                </a:moveTo>
                <a:lnTo>
                  <a:pt x="3521511" y="0"/>
                </a:lnTo>
                <a:lnTo>
                  <a:pt x="3521511" y="3047707"/>
                </a:lnTo>
                <a:lnTo>
                  <a:pt x="0" y="30477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213277">
            <a:off x="2685321" y="7663042"/>
            <a:ext cx="3528805" cy="3054021"/>
          </a:xfrm>
          <a:custGeom>
            <a:avLst/>
            <a:gdLst/>
            <a:ahLst/>
            <a:cxnLst/>
            <a:rect l="l" t="t" r="r" b="b"/>
            <a:pathLst>
              <a:path w="3528805" h="3054021">
                <a:moveTo>
                  <a:pt x="0" y="0"/>
                </a:moveTo>
                <a:lnTo>
                  <a:pt x="3528805" y="0"/>
                </a:lnTo>
                <a:lnTo>
                  <a:pt x="3528805" y="3054020"/>
                </a:lnTo>
                <a:lnTo>
                  <a:pt x="0" y="305402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9" name="TextBox 9"/>
          <p:cNvSpPr txBox="1"/>
          <p:nvPr/>
        </p:nvSpPr>
        <p:spPr>
          <a:xfrm>
            <a:off x="1253686" y="2163254"/>
            <a:ext cx="10387559" cy="3857594"/>
          </a:xfrm>
          <a:prstGeom prst="rect">
            <a:avLst/>
          </a:prstGeom>
        </p:spPr>
        <p:txBody>
          <a:bodyPr wrap="square" lIns="0" tIns="0" rIns="0" bIns="0" rtlCol="0" anchor="t">
            <a:spAutoFit/>
          </a:bodyPr>
          <a:lstStyle/>
          <a:p>
            <a:pPr algn="l">
              <a:lnSpc>
                <a:spcPts val="9200"/>
              </a:lnSpc>
            </a:pPr>
            <a:r>
              <a:rPr lang="en-US" sz="16600" dirty="0">
                <a:solidFill>
                  <a:srgbClr val="FCFBF5"/>
                </a:solidFill>
                <a:latin typeface="Ibarra Real Nova Bold"/>
                <a:ea typeface="Ibarra Real Nova Bold"/>
                <a:cs typeface="Ibarra Real Nova Bold"/>
                <a:sym typeface="Ibarra Real Nova Bold"/>
              </a:rPr>
              <a:t>Local Legislative Process</a:t>
            </a:r>
          </a:p>
        </p:txBody>
      </p:sp>
      <p:sp>
        <p:nvSpPr>
          <p:cNvPr id="10" name="TextBox 10"/>
          <p:cNvSpPr txBox="1"/>
          <p:nvPr/>
        </p:nvSpPr>
        <p:spPr>
          <a:xfrm>
            <a:off x="4953000" y="6515100"/>
            <a:ext cx="13583997" cy="2659190"/>
          </a:xfrm>
          <a:prstGeom prst="rect">
            <a:avLst/>
          </a:prstGeom>
        </p:spPr>
        <p:txBody>
          <a:bodyPr wrap="square" lIns="0" tIns="0" rIns="0" bIns="0" rtlCol="0" anchor="t">
            <a:spAutoFit/>
          </a:bodyPr>
          <a:lstStyle/>
          <a:p>
            <a:pPr fontAlgn="auto">
              <a:lnSpc>
                <a:spcPct val="80000"/>
              </a:lnSpc>
              <a:spcAft>
                <a:spcPts val="0"/>
              </a:spcAft>
            </a:pPr>
            <a:r>
              <a:rPr lang="en-US" altLang="en-US" sz="5400" dirty="0">
                <a:solidFill>
                  <a:schemeClr val="bg1"/>
                </a:solidFill>
                <a:latin typeface="Berlin Sans FB" panose="020E0602020502020306" pitchFamily="34" charset="0"/>
              </a:rPr>
              <a:t>Legislation is a required process whereby the sovereign through its legislative body authorizes/legitimizes the exercise of powers and use of resources for the general welfare</a:t>
            </a:r>
            <a:endParaRPr lang="en-PH" altLang="en-US" sz="5400" dirty="0">
              <a:solidFill>
                <a:schemeClr val="bg1"/>
              </a:solidFill>
              <a:latin typeface="Berlin Sans FB" panose="020E0602020502020306"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93270"/>
        </a:solidFill>
        <a:effectLst/>
      </p:bgPr>
    </p:bg>
    <p:spTree>
      <p:nvGrpSpPr>
        <p:cNvPr id="1" name="">
          <a:extLst>
            <a:ext uri="{FF2B5EF4-FFF2-40B4-BE49-F238E27FC236}">
              <a16:creationId xmlns:a16="http://schemas.microsoft.com/office/drawing/2014/main" id="{08222F6A-E5E7-C1C9-173B-775E258AF73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D931E43-B3B9-F61C-9B97-D95BA9E6C10C}"/>
              </a:ext>
            </a:extLst>
          </p:cNvPr>
          <p:cNvSpPr/>
          <p:nvPr/>
        </p:nvSpPr>
        <p:spPr>
          <a:xfrm rot="5400000">
            <a:off x="1334671" y="5082075"/>
            <a:ext cx="3797604" cy="3286653"/>
          </a:xfrm>
          <a:custGeom>
            <a:avLst/>
            <a:gdLst/>
            <a:ahLst/>
            <a:cxnLst/>
            <a:rect l="l" t="t" r="r" b="b"/>
            <a:pathLst>
              <a:path w="3797604" h="3286653">
                <a:moveTo>
                  <a:pt x="0" y="0"/>
                </a:moveTo>
                <a:lnTo>
                  <a:pt x="3797603" y="0"/>
                </a:lnTo>
                <a:lnTo>
                  <a:pt x="3797603" y="3286654"/>
                </a:lnTo>
                <a:lnTo>
                  <a:pt x="0" y="32866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a:extLst>
              <a:ext uri="{FF2B5EF4-FFF2-40B4-BE49-F238E27FC236}">
                <a16:creationId xmlns:a16="http://schemas.microsoft.com/office/drawing/2014/main" id="{E26A878B-BC58-68F8-BF91-725D97CD4AFD}"/>
              </a:ext>
            </a:extLst>
          </p:cNvPr>
          <p:cNvSpPr txBox="1"/>
          <p:nvPr/>
        </p:nvSpPr>
        <p:spPr>
          <a:xfrm>
            <a:off x="1590146" y="5933768"/>
            <a:ext cx="3286653" cy="1661993"/>
          </a:xfrm>
          <a:prstGeom prst="rect">
            <a:avLst/>
          </a:prstGeom>
        </p:spPr>
        <p:txBody>
          <a:bodyPr lIns="0" tIns="0" rIns="0" bIns="0" rtlCol="0" anchor="t">
            <a:spAutoFit/>
          </a:bodyPr>
          <a:lstStyle/>
          <a:p>
            <a:pPr algn="ctr"/>
            <a:r>
              <a:rPr lang="en-US" sz="5400" b="1" dirty="0">
                <a:solidFill>
                  <a:srgbClr val="093270"/>
                </a:solidFill>
                <a:latin typeface="Ibarra Real Nova Bold"/>
                <a:ea typeface="Ibarra Real Nova Bold"/>
                <a:cs typeface="Ibarra Real Nova Bold"/>
                <a:sym typeface="Ibarra Real Nova Bold"/>
              </a:rPr>
              <a:t>Legislative Outputs</a:t>
            </a:r>
          </a:p>
        </p:txBody>
      </p:sp>
      <p:sp>
        <p:nvSpPr>
          <p:cNvPr id="5" name="AutoShape 5">
            <a:extLst>
              <a:ext uri="{FF2B5EF4-FFF2-40B4-BE49-F238E27FC236}">
                <a16:creationId xmlns:a16="http://schemas.microsoft.com/office/drawing/2014/main" id="{BA3D6142-B03A-B5AF-FAF3-FAB7EDEF9EBF}"/>
              </a:ext>
            </a:extLst>
          </p:cNvPr>
          <p:cNvSpPr/>
          <p:nvPr/>
        </p:nvSpPr>
        <p:spPr>
          <a:xfrm rot="-5400000">
            <a:off x="846401" y="1944989"/>
            <a:ext cx="5658447" cy="0"/>
          </a:xfrm>
          <a:prstGeom prst="line">
            <a:avLst/>
          </a:prstGeom>
          <a:ln w="104775" cap="flat">
            <a:solidFill>
              <a:srgbClr val="FFFFFF"/>
            </a:solidFill>
            <a:prstDash val="solid"/>
            <a:headEnd type="none" w="sm" len="sm"/>
            <a:tailEnd type="none" w="sm" len="sm"/>
          </a:ln>
        </p:spPr>
      </p:sp>
      <p:sp>
        <p:nvSpPr>
          <p:cNvPr id="6" name="AutoShape 6">
            <a:extLst>
              <a:ext uri="{FF2B5EF4-FFF2-40B4-BE49-F238E27FC236}">
                <a16:creationId xmlns:a16="http://schemas.microsoft.com/office/drawing/2014/main" id="{A4F74C80-62E3-9BF2-BCA6-CDB7D5041CEC}"/>
              </a:ext>
            </a:extLst>
          </p:cNvPr>
          <p:cNvSpPr/>
          <p:nvPr/>
        </p:nvSpPr>
        <p:spPr>
          <a:xfrm rot="-5400000">
            <a:off x="428061" y="1190924"/>
            <a:ext cx="5658447" cy="0"/>
          </a:xfrm>
          <a:prstGeom prst="line">
            <a:avLst/>
          </a:prstGeom>
          <a:ln w="104775" cap="flat">
            <a:solidFill>
              <a:srgbClr val="FFFFFF"/>
            </a:solidFill>
            <a:prstDash val="solid"/>
            <a:headEnd type="none" w="sm" len="sm"/>
            <a:tailEnd type="none" w="sm" len="sm"/>
          </a:ln>
        </p:spPr>
      </p:sp>
      <p:sp>
        <p:nvSpPr>
          <p:cNvPr id="24579" name="Rectangle 3"/>
          <p:cNvSpPr txBox="1">
            <a:spLocks noChangeArrowheads="1"/>
          </p:cNvSpPr>
          <p:nvPr/>
        </p:nvSpPr>
        <p:spPr>
          <a:xfrm>
            <a:off x="5562600" y="1058676"/>
            <a:ext cx="12573000" cy="545642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8000" dirty="0">
                <a:solidFill>
                  <a:schemeClr val="bg1"/>
                </a:solidFill>
                <a:latin typeface="Berlin Sans FB" pitchFamily="34" charset="0"/>
              </a:rPr>
              <a:t>Ordinance - legislative action of a general and permanent character</a:t>
            </a:r>
          </a:p>
          <a:p>
            <a:pPr marL="0" indent="0">
              <a:buFont typeface="Arial" pitchFamily="34" charset="0"/>
              <a:buNone/>
              <a:defRPr/>
            </a:pPr>
            <a:endParaRPr lang="en-US" sz="2800" dirty="0">
              <a:solidFill>
                <a:schemeClr val="bg1"/>
              </a:solidFill>
              <a:latin typeface="Berlin Sans FB" pitchFamily="34" charset="0"/>
            </a:endParaRPr>
          </a:p>
          <a:p>
            <a:pPr marL="0" indent="0">
              <a:buFont typeface="Arial" pitchFamily="34" charset="0"/>
              <a:buNone/>
              <a:defRPr/>
            </a:pPr>
            <a:r>
              <a:rPr lang="en-US" sz="8000" dirty="0">
                <a:solidFill>
                  <a:schemeClr val="bg1"/>
                </a:solidFill>
                <a:latin typeface="Berlin Sans FB" pitchFamily="34" charset="0"/>
              </a:rPr>
              <a:t>Resolution - mere expression of legislative sentiment. Temporary in character. </a:t>
            </a:r>
          </a:p>
        </p:txBody>
      </p:sp>
    </p:spTree>
    <p:extLst>
      <p:ext uri="{BB962C8B-B14F-4D97-AF65-F5344CB8AC3E}">
        <p14:creationId xmlns:p14="http://schemas.microsoft.com/office/powerpoint/2010/main" val="1518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2E63A-B7F1-CF47-28A6-AFE83EE036BB}"/>
            </a:ext>
          </a:extLst>
        </p:cNvPr>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59D2D7F5-1211-9CC6-4783-90C87D40427C}"/>
              </a:ext>
            </a:extLst>
          </p:cNvPr>
          <p:cNvGraphicFramePr>
            <a:graphicFrameLocks noGrp="1"/>
          </p:cNvGraphicFramePr>
          <p:nvPr>
            <p:extLst>
              <p:ext uri="{D42A27DB-BD31-4B8C-83A1-F6EECF244321}">
                <p14:modId xmlns:p14="http://schemas.microsoft.com/office/powerpoint/2010/main" val="1541182864"/>
              </p:ext>
            </p:extLst>
          </p:nvPr>
        </p:nvGraphicFramePr>
        <p:xfrm>
          <a:off x="304800" y="38100"/>
          <a:ext cx="17678400" cy="10212374"/>
        </p:xfrm>
        <a:graphic>
          <a:graphicData uri="http://schemas.openxmlformats.org/drawingml/2006/table">
            <a:tbl>
              <a:tblPr firstRow="1" bandRow="1">
                <a:tableStyleId>{B301B821-A1FF-4177-AEE7-76D212191A09}</a:tableStyleId>
              </a:tblPr>
              <a:tblGrid>
                <a:gridCol w="8839200">
                  <a:extLst>
                    <a:ext uri="{9D8B030D-6E8A-4147-A177-3AD203B41FA5}">
                      <a16:colId xmlns:a16="http://schemas.microsoft.com/office/drawing/2014/main" val="20000"/>
                    </a:ext>
                  </a:extLst>
                </a:gridCol>
                <a:gridCol w="8839200">
                  <a:extLst>
                    <a:ext uri="{9D8B030D-6E8A-4147-A177-3AD203B41FA5}">
                      <a16:colId xmlns:a16="http://schemas.microsoft.com/office/drawing/2014/main" val="20001"/>
                    </a:ext>
                  </a:extLst>
                </a:gridCol>
              </a:tblGrid>
              <a:tr h="935231">
                <a:tc>
                  <a:txBody>
                    <a:bodyPr/>
                    <a:lstStyle/>
                    <a:p>
                      <a:pPr algn="ctr"/>
                      <a:r>
                        <a:rPr lang="en-PH" sz="5400" b="0" dirty="0">
                          <a:solidFill>
                            <a:schemeClr val="bg1"/>
                          </a:solidFill>
                          <a:latin typeface="Arial" panose="020B0604020202020204" pitchFamily="34" charset="0"/>
                          <a:cs typeface="Arial" panose="020B0604020202020204" pitchFamily="34" charset="0"/>
                        </a:rPr>
                        <a:t>Ordinance</a:t>
                      </a:r>
                    </a:p>
                  </a:txBody>
                  <a:tcPr marL="137160" marR="137160" marT="68585" marB="685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PH" sz="5400" b="0" dirty="0">
                          <a:solidFill>
                            <a:schemeClr val="bg1"/>
                          </a:solidFill>
                          <a:latin typeface="Arial" panose="020B0604020202020204" pitchFamily="34" charset="0"/>
                          <a:cs typeface="Arial" panose="020B0604020202020204" pitchFamily="34" charset="0"/>
                        </a:rPr>
                        <a:t>Resolution</a:t>
                      </a:r>
                    </a:p>
                  </a:txBody>
                  <a:tcPr marL="137160" marR="137160" marT="68585" marB="685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35231">
                <a:tc gridSpan="2">
                  <a:txBody>
                    <a:bodyPr/>
                    <a:lstStyle/>
                    <a:p>
                      <a:pPr algn="ctr"/>
                      <a:r>
                        <a:rPr lang="en-PH" sz="5400" b="0" dirty="0">
                          <a:latin typeface="Arial" panose="020B0604020202020204" pitchFamily="34" charset="0"/>
                          <a:cs typeface="Arial" panose="020B0604020202020204" pitchFamily="34" charset="0"/>
                        </a:rPr>
                        <a:t>As to Effect</a:t>
                      </a:r>
                    </a:p>
                  </a:txBody>
                  <a:tcPr marL="137160" marR="137160" marT="68585" marB="685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PH" sz="2400" b="0" dirty="0">
                        <a:latin typeface="Berlin Sans FB" pitchFamily="34" charset="0"/>
                      </a:endParaRPr>
                    </a:p>
                  </a:txBody>
                  <a:tcPr/>
                </a:tc>
                <a:extLst>
                  <a:ext uri="{0D108BD9-81ED-4DB2-BD59-A6C34878D82A}">
                    <a16:rowId xmlns:a16="http://schemas.microsoft.com/office/drawing/2014/main" val="10001"/>
                  </a:ext>
                </a:extLst>
              </a:tr>
              <a:tr h="2805674">
                <a:tc>
                  <a:txBody>
                    <a:bodyPr/>
                    <a:lstStyle/>
                    <a:p>
                      <a:r>
                        <a:rPr lang="en-PH" sz="5400" b="0" dirty="0">
                          <a:latin typeface="Arial" panose="020B0604020202020204" pitchFamily="34" charset="0"/>
                          <a:cs typeface="Arial" panose="020B0604020202020204" pitchFamily="34" charset="0"/>
                        </a:rPr>
                        <a:t>Effect of a law; Prescribes</a:t>
                      </a:r>
                      <a:r>
                        <a:rPr lang="en-PH" sz="5400" b="0" baseline="0" dirty="0">
                          <a:latin typeface="Arial" panose="020B0604020202020204" pitchFamily="34" charset="0"/>
                          <a:cs typeface="Arial" panose="020B0604020202020204" pitchFamily="34" charset="0"/>
                        </a:rPr>
                        <a:t> a permanent rule of conduct</a:t>
                      </a:r>
                      <a:endParaRPr lang="en-PH" sz="5400" b="0" dirty="0">
                        <a:latin typeface="Arial" panose="020B0604020202020204" pitchFamily="34" charset="0"/>
                        <a:cs typeface="Arial" panose="020B0604020202020204" pitchFamily="34" charset="0"/>
                      </a:endParaRPr>
                    </a:p>
                  </a:txBody>
                  <a:tcPr marL="137160" marR="137160" marT="68585" marB="685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PH" sz="5400" b="0" dirty="0">
                          <a:latin typeface="Arial" panose="020B0604020202020204" pitchFamily="34" charset="0"/>
                          <a:cs typeface="Arial" panose="020B0604020202020204" pitchFamily="34" charset="0"/>
                        </a:rPr>
                        <a:t>Declaration of sentiment or opinion of a </a:t>
                      </a:r>
                      <a:r>
                        <a:rPr lang="en-PH" sz="5400" b="0" dirty="0" err="1">
                          <a:latin typeface="Arial" panose="020B0604020202020204" pitchFamily="34" charset="0"/>
                          <a:cs typeface="Arial" panose="020B0604020202020204" pitchFamily="34" charset="0"/>
                        </a:rPr>
                        <a:t>lawmaking</a:t>
                      </a:r>
                      <a:r>
                        <a:rPr lang="en-PH" sz="5400" b="0" dirty="0">
                          <a:latin typeface="Arial" panose="020B0604020202020204" pitchFamily="34" charset="0"/>
                          <a:cs typeface="Arial" panose="020B0604020202020204" pitchFamily="34" charset="0"/>
                        </a:rPr>
                        <a:t> body on a specific</a:t>
                      </a:r>
                      <a:r>
                        <a:rPr lang="en-PH" sz="5400" b="0" baseline="0" dirty="0">
                          <a:latin typeface="Arial" panose="020B0604020202020204" pitchFamily="34" charset="0"/>
                          <a:cs typeface="Arial" panose="020B0604020202020204" pitchFamily="34" charset="0"/>
                        </a:rPr>
                        <a:t> matter</a:t>
                      </a:r>
                      <a:endParaRPr lang="en-PH" sz="5400" b="0" dirty="0">
                        <a:latin typeface="Arial" panose="020B0604020202020204" pitchFamily="34" charset="0"/>
                        <a:cs typeface="Arial" panose="020B0604020202020204" pitchFamily="34" charset="0"/>
                      </a:endParaRPr>
                    </a:p>
                  </a:txBody>
                  <a:tcPr marL="137160" marR="137160" marT="68585" marB="685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35231">
                <a:tc gridSpan="2">
                  <a:txBody>
                    <a:bodyPr/>
                    <a:lstStyle/>
                    <a:p>
                      <a:pPr algn="ctr"/>
                      <a:r>
                        <a:rPr lang="en-PH" sz="5400" b="0" dirty="0">
                          <a:latin typeface="Arial" panose="020B0604020202020204" pitchFamily="34" charset="0"/>
                          <a:cs typeface="Arial" panose="020B0604020202020204" pitchFamily="34" charset="0"/>
                        </a:rPr>
                        <a:t>As to Character</a:t>
                      </a:r>
                    </a:p>
                  </a:txBody>
                  <a:tcPr marL="137160" marR="137160" marT="68585" marB="685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PH" sz="2400" b="0" dirty="0">
                        <a:latin typeface="Berlin Sans FB" pitchFamily="34" charset="0"/>
                      </a:endParaRPr>
                    </a:p>
                  </a:txBody>
                  <a:tcPr/>
                </a:tc>
                <a:extLst>
                  <a:ext uri="{0D108BD9-81ED-4DB2-BD59-A6C34878D82A}">
                    <a16:rowId xmlns:a16="http://schemas.microsoft.com/office/drawing/2014/main" val="10003"/>
                  </a:ext>
                </a:extLst>
              </a:tr>
              <a:tr h="1736850">
                <a:tc>
                  <a:txBody>
                    <a:bodyPr/>
                    <a:lstStyle/>
                    <a:p>
                      <a:r>
                        <a:rPr lang="en-PH" sz="5400" b="0" dirty="0">
                          <a:latin typeface="Arial" panose="020B0604020202020204" pitchFamily="34" charset="0"/>
                          <a:cs typeface="Arial" panose="020B0604020202020204" pitchFamily="34" charset="0"/>
                        </a:rPr>
                        <a:t>General and permanent character</a:t>
                      </a:r>
                    </a:p>
                  </a:txBody>
                  <a:tcPr marL="137160" marR="137160" marT="68585" marB="685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PH" sz="5400" b="0" dirty="0">
                          <a:latin typeface="Arial" panose="020B0604020202020204" pitchFamily="34" charset="0"/>
                          <a:cs typeface="Arial" panose="020B0604020202020204" pitchFamily="34" charset="0"/>
                        </a:rPr>
                        <a:t>Temporary in nature</a:t>
                      </a:r>
                    </a:p>
                  </a:txBody>
                  <a:tcPr marL="137160" marR="137160" marT="68585" marB="685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935231">
                <a:tc gridSpan="2">
                  <a:txBody>
                    <a:bodyPr/>
                    <a:lstStyle/>
                    <a:p>
                      <a:pPr algn="ctr"/>
                      <a:r>
                        <a:rPr lang="en-PH" sz="5400" b="0" dirty="0">
                          <a:latin typeface="Arial" panose="020B0604020202020204" pitchFamily="34" charset="0"/>
                          <a:cs typeface="Arial" panose="020B0604020202020204" pitchFamily="34" charset="0"/>
                        </a:rPr>
                        <a:t>As to Procedural Requirements</a:t>
                      </a:r>
                    </a:p>
                  </a:txBody>
                  <a:tcPr marL="137160" marR="137160" marT="68585" marB="685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PH" sz="2400" b="0" dirty="0">
                        <a:latin typeface="Berlin Sans FB" pitchFamily="34" charset="0"/>
                      </a:endParaRPr>
                    </a:p>
                  </a:txBody>
                  <a:tcPr/>
                </a:tc>
                <a:extLst>
                  <a:ext uri="{0D108BD9-81ED-4DB2-BD59-A6C34878D82A}">
                    <a16:rowId xmlns:a16="http://schemas.microsoft.com/office/drawing/2014/main" val="10005"/>
                  </a:ext>
                </a:extLst>
              </a:tr>
              <a:tr h="1736850">
                <a:tc>
                  <a:txBody>
                    <a:bodyPr/>
                    <a:lstStyle/>
                    <a:p>
                      <a:r>
                        <a:rPr lang="en-PH" sz="5400" b="0" dirty="0">
                          <a:latin typeface="Arial" panose="020B0604020202020204" pitchFamily="34" charset="0"/>
                          <a:cs typeface="Arial" panose="020B0604020202020204" pitchFamily="34" charset="0"/>
                        </a:rPr>
                        <a:t>Requires</a:t>
                      </a:r>
                      <a:r>
                        <a:rPr lang="en-PH" sz="5400" b="0" baseline="0" dirty="0">
                          <a:latin typeface="Arial" panose="020B0604020202020204" pitchFamily="34" charset="0"/>
                          <a:cs typeface="Arial" panose="020B0604020202020204" pitchFamily="34" charset="0"/>
                        </a:rPr>
                        <a:t> a third reading</a:t>
                      </a:r>
                      <a:endParaRPr lang="en-PH" sz="5400" b="0" dirty="0">
                        <a:latin typeface="Arial" panose="020B0604020202020204" pitchFamily="34" charset="0"/>
                        <a:cs typeface="Arial" panose="020B0604020202020204" pitchFamily="34" charset="0"/>
                      </a:endParaRPr>
                    </a:p>
                  </a:txBody>
                  <a:tcPr marL="137160" marR="137160" marT="68585" marB="685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PH" sz="5400" b="0" dirty="0">
                          <a:latin typeface="Arial" panose="020B0604020202020204" pitchFamily="34" charset="0"/>
                          <a:cs typeface="Arial" panose="020B0604020202020204" pitchFamily="34" charset="0"/>
                        </a:rPr>
                        <a:t>Does not require a third reading</a:t>
                      </a:r>
                    </a:p>
                  </a:txBody>
                  <a:tcPr marL="137160" marR="137160" marT="68585" marB="685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60563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43736410"/>
              </p:ext>
            </p:extLst>
          </p:nvPr>
        </p:nvGraphicFramePr>
        <p:xfrm>
          <a:off x="359227" y="299357"/>
          <a:ext cx="17656629" cy="9692408"/>
        </p:xfrm>
        <a:graphic>
          <a:graphicData uri="http://schemas.openxmlformats.org/drawingml/2006/table">
            <a:tbl>
              <a:tblPr firstRow="1" bandRow="1">
                <a:tableStyleId>{69012ECD-51FC-41F1-AA8D-1B2483CD663E}</a:tableStyleId>
              </a:tblPr>
              <a:tblGrid>
                <a:gridCol w="4626430">
                  <a:extLst>
                    <a:ext uri="{9D8B030D-6E8A-4147-A177-3AD203B41FA5}">
                      <a16:colId xmlns:a16="http://schemas.microsoft.com/office/drawing/2014/main" val="20000"/>
                    </a:ext>
                  </a:extLst>
                </a:gridCol>
                <a:gridCol w="13030199">
                  <a:extLst>
                    <a:ext uri="{9D8B030D-6E8A-4147-A177-3AD203B41FA5}">
                      <a16:colId xmlns:a16="http://schemas.microsoft.com/office/drawing/2014/main" val="20001"/>
                    </a:ext>
                  </a:extLst>
                </a:gridCol>
              </a:tblGrid>
              <a:tr h="1004412">
                <a:tc>
                  <a:txBody>
                    <a:bodyPr/>
                    <a:lstStyle/>
                    <a:p>
                      <a:pPr algn="ctr"/>
                      <a:r>
                        <a:rPr lang="en-PH" sz="5400" b="0" dirty="0" err="1">
                          <a:solidFill>
                            <a:schemeClr val="bg1"/>
                          </a:solidFill>
                          <a:latin typeface="Arial" panose="020B0604020202020204" pitchFamily="34" charset="0"/>
                          <a:cs typeface="Arial" panose="020B0604020202020204" pitchFamily="34" charset="0"/>
                        </a:rPr>
                        <a:t>Sanggunian</a:t>
                      </a:r>
                      <a:endParaRPr lang="en-PH" sz="5400" b="0" dirty="0">
                        <a:solidFill>
                          <a:schemeClr val="bg1"/>
                        </a:solidFill>
                        <a:latin typeface="Arial" panose="020B0604020202020204" pitchFamily="34" charset="0"/>
                        <a:cs typeface="Arial" panose="020B0604020202020204" pitchFamily="34" charset="0"/>
                      </a:endParaRPr>
                    </a:p>
                  </a:txBody>
                  <a:tcPr marL="137160" marR="137160" marT="68589" marB="685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PH" sz="5400" b="0" dirty="0">
                          <a:solidFill>
                            <a:schemeClr val="bg1"/>
                          </a:solidFill>
                          <a:latin typeface="Arial" panose="020B0604020202020204" pitchFamily="34" charset="0"/>
                          <a:cs typeface="Arial" panose="020B0604020202020204" pitchFamily="34" charset="0"/>
                        </a:rPr>
                        <a:t>Penalties imposable</a:t>
                      </a:r>
                    </a:p>
                  </a:txBody>
                  <a:tcPr marL="137160" marR="137160" marT="68589" marB="685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829960">
                <a:tc>
                  <a:txBody>
                    <a:bodyPr/>
                    <a:lstStyle/>
                    <a:p>
                      <a:pPr algn="l"/>
                      <a:r>
                        <a:rPr lang="en-PH" sz="5400" b="0" dirty="0" err="1">
                          <a:solidFill>
                            <a:schemeClr val="tx1"/>
                          </a:solidFill>
                          <a:latin typeface="Arial" panose="020B0604020202020204" pitchFamily="34" charset="0"/>
                          <a:cs typeface="Arial" panose="020B0604020202020204" pitchFamily="34" charset="0"/>
                        </a:rPr>
                        <a:t>Sangguniang</a:t>
                      </a:r>
                      <a:r>
                        <a:rPr lang="en-PH" sz="5400" b="0" dirty="0">
                          <a:solidFill>
                            <a:schemeClr val="tx1"/>
                          </a:solidFill>
                          <a:latin typeface="Arial" panose="020B0604020202020204" pitchFamily="34" charset="0"/>
                          <a:cs typeface="Arial" panose="020B0604020202020204" pitchFamily="34" charset="0"/>
                        </a:rPr>
                        <a:t> Barangay</a:t>
                      </a:r>
                    </a:p>
                  </a:txBody>
                  <a:tcPr marL="137160" marR="137160" marT="68589" marB="685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PH" sz="5400" b="0" dirty="0">
                          <a:solidFill>
                            <a:schemeClr val="tx1"/>
                          </a:solidFill>
                          <a:latin typeface="Arial" panose="020B0604020202020204" pitchFamily="34" charset="0"/>
                          <a:cs typeface="Arial" panose="020B0604020202020204" pitchFamily="34" charset="0"/>
                        </a:rPr>
                        <a:t>Not</a:t>
                      </a:r>
                      <a:r>
                        <a:rPr lang="en-PH" sz="5400" b="0" baseline="0" dirty="0">
                          <a:solidFill>
                            <a:schemeClr val="tx1"/>
                          </a:solidFill>
                          <a:latin typeface="Arial" panose="020B0604020202020204" pitchFamily="34" charset="0"/>
                          <a:cs typeface="Arial" panose="020B0604020202020204" pitchFamily="34" charset="0"/>
                        </a:rPr>
                        <a:t> more than </a:t>
                      </a:r>
                      <a:r>
                        <a:rPr lang="en-PH" sz="5400" b="0" dirty="0">
                          <a:solidFill>
                            <a:schemeClr val="tx1"/>
                          </a:solidFill>
                          <a:latin typeface="Arial" panose="020B0604020202020204" pitchFamily="34" charset="0"/>
                          <a:cs typeface="Arial" panose="020B0604020202020204" pitchFamily="34" charset="0"/>
                        </a:rPr>
                        <a:t>P1,000.</a:t>
                      </a:r>
                    </a:p>
                  </a:txBody>
                  <a:tcPr marL="137160" marR="137160" marT="68589" marB="685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23428">
                <a:tc>
                  <a:txBody>
                    <a:bodyPr/>
                    <a:lstStyle/>
                    <a:p>
                      <a:pPr algn="l"/>
                      <a:r>
                        <a:rPr lang="en-PH" sz="5400" b="0" dirty="0" err="1">
                          <a:solidFill>
                            <a:schemeClr val="tx1"/>
                          </a:solidFill>
                          <a:latin typeface="Arial" panose="020B0604020202020204" pitchFamily="34" charset="0"/>
                          <a:cs typeface="Arial" panose="020B0604020202020204" pitchFamily="34" charset="0"/>
                        </a:rPr>
                        <a:t>Sangguniang</a:t>
                      </a:r>
                      <a:r>
                        <a:rPr lang="en-PH" sz="5400" b="0" dirty="0">
                          <a:solidFill>
                            <a:schemeClr val="tx1"/>
                          </a:solidFill>
                          <a:latin typeface="Arial" panose="020B0604020202020204" pitchFamily="34" charset="0"/>
                          <a:cs typeface="Arial" panose="020B0604020202020204" pitchFamily="34" charset="0"/>
                        </a:rPr>
                        <a:t> Bayan</a:t>
                      </a:r>
                    </a:p>
                  </a:txBody>
                  <a:tcPr marL="137160" marR="137160" marT="68589" marB="685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PH" sz="5400" b="0" dirty="0">
                          <a:solidFill>
                            <a:schemeClr val="tx1"/>
                          </a:solidFill>
                          <a:latin typeface="Arial" panose="020B0604020202020204" pitchFamily="34" charset="0"/>
                          <a:cs typeface="Arial" panose="020B0604020202020204" pitchFamily="34" charset="0"/>
                        </a:rPr>
                        <a:t>Not more than P2,500.00</a:t>
                      </a:r>
                      <a:r>
                        <a:rPr lang="en-PH" sz="5400" b="0" baseline="0" dirty="0">
                          <a:solidFill>
                            <a:schemeClr val="tx1"/>
                          </a:solidFill>
                          <a:latin typeface="Arial" panose="020B0604020202020204" pitchFamily="34" charset="0"/>
                          <a:cs typeface="Arial" panose="020B0604020202020204" pitchFamily="34" charset="0"/>
                        </a:rPr>
                        <a:t> or an imprisonment for a period not exceeding six (6) months or both in the discretion of the court</a:t>
                      </a:r>
                      <a:endParaRPr lang="en-PH" sz="5400" b="0" dirty="0">
                        <a:solidFill>
                          <a:schemeClr val="tx1"/>
                        </a:solidFill>
                        <a:latin typeface="Arial" panose="020B0604020202020204" pitchFamily="34" charset="0"/>
                        <a:cs typeface="Arial" panose="020B0604020202020204" pitchFamily="34" charset="0"/>
                      </a:endParaRPr>
                    </a:p>
                  </a:txBody>
                  <a:tcPr marL="137160" marR="137160" marT="68589" marB="685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3110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5400" b="0" dirty="0" err="1">
                          <a:solidFill>
                            <a:schemeClr val="tx1"/>
                          </a:solidFill>
                          <a:latin typeface="Arial" panose="020B0604020202020204" pitchFamily="34" charset="0"/>
                          <a:cs typeface="Arial" panose="020B0604020202020204" pitchFamily="34" charset="0"/>
                        </a:rPr>
                        <a:t>Sangguniang</a:t>
                      </a:r>
                      <a:r>
                        <a:rPr lang="en-PH" sz="5400" b="0" dirty="0">
                          <a:solidFill>
                            <a:schemeClr val="tx1"/>
                          </a:solidFill>
                          <a:latin typeface="Arial" panose="020B0604020202020204" pitchFamily="34" charset="0"/>
                          <a:cs typeface="Arial" panose="020B0604020202020204" pitchFamily="34" charset="0"/>
                        </a:rPr>
                        <a:t> </a:t>
                      </a:r>
                      <a:r>
                        <a:rPr lang="en-PH" sz="5400" b="0" dirty="0" err="1">
                          <a:solidFill>
                            <a:schemeClr val="tx1"/>
                          </a:solidFill>
                          <a:latin typeface="Arial" panose="020B0604020202020204" pitchFamily="34" charset="0"/>
                          <a:cs typeface="Arial" panose="020B0604020202020204" pitchFamily="34" charset="0"/>
                        </a:rPr>
                        <a:t>Panlungsod</a:t>
                      </a:r>
                      <a:r>
                        <a:rPr lang="en-PH" sz="5400" b="0" dirty="0">
                          <a:solidFill>
                            <a:schemeClr val="tx1"/>
                          </a:solidFill>
                          <a:latin typeface="Arial" panose="020B0604020202020204" pitchFamily="34" charset="0"/>
                          <a:cs typeface="Arial" panose="020B0604020202020204" pitchFamily="34" charset="0"/>
                        </a:rPr>
                        <a:t>/ </a:t>
                      </a:r>
                      <a:r>
                        <a:rPr lang="en-PH" sz="5400" b="0" dirty="0" err="1">
                          <a:solidFill>
                            <a:schemeClr val="tx1"/>
                          </a:solidFill>
                          <a:latin typeface="Arial" panose="020B0604020202020204" pitchFamily="34" charset="0"/>
                          <a:cs typeface="Arial" panose="020B0604020202020204" pitchFamily="34" charset="0"/>
                        </a:rPr>
                        <a:t>Panlalawigan</a:t>
                      </a:r>
                      <a:endParaRPr lang="en-PH" sz="5400" b="0" dirty="0">
                        <a:solidFill>
                          <a:schemeClr val="tx1"/>
                        </a:solidFill>
                        <a:latin typeface="Arial" panose="020B0604020202020204" pitchFamily="34" charset="0"/>
                        <a:cs typeface="Arial" panose="020B0604020202020204" pitchFamily="34" charset="0"/>
                      </a:endParaRPr>
                    </a:p>
                  </a:txBody>
                  <a:tcPr marL="137160" marR="137160" marT="68589" marB="685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PH" sz="5400" b="0" dirty="0">
                          <a:solidFill>
                            <a:schemeClr val="tx1"/>
                          </a:solidFill>
                          <a:latin typeface="Arial" panose="020B0604020202020204" pitchFamily="34" charset="0"/>
                          <a:cs typeface="Arial" panose="020B0604020202020204" pitchFamily="34" charset="0"/>
                        </a:rPr>
                        <a:t>Not</a:t>
                      </a:r>
                      <a:r>
                        <a:rPr lang="en-PH" sz="5400" b="0" baseline="0" dirty="0">
                          <a:solidFill>
                            <a:schemeClr val="tx1"/>
                          </a:solidFill>
                          <a:latin typeface="Arial" panose="020B0604020202020204" pitchFamily="34" charset="0"/>
                          <a:cs typeface="Arial" panose="020B0604020202020204" pitchFamily="34" charset="0"/>
                        </a:rPr>
                        <a:t> more than </a:t>
                      </a:r>
                      <a:r>
                        <a:rPr lang="en-PH" sz="5400" b="0" dirty="0">
                          <a:solidFill>
                            <a:schemeClr val="tx1"/>
                          </a:solidFill>
                          <a:latin typeface="Arial" panose="020B0604020202020204" pitchFamily="34" charset="0"/>
                          <a:cs typeface="Arial" panose="020B0604020202020204" pitchFamily="34" charset="0"/>
                        </a:rPr>
                        <a:t>P5,000.00 or imprisonment for a period not</a:t>
                      </a:r>
                      <a:r>
                        <a:rPr lang="en-PH" sz="5400" b="0" baseline="0" dirty="0">
                          <a:solidFill>
                            <a:schemeClr val="tx1"/>
                          </a:solidFill>
                          <a:latin typeface="Arial" panose="020B0604020202020204" pitchFamily="34" charset="0"/>
                          <a:cs typeface="Arial" panose="020B0604020202020204" pitchFamily="34" charset="0"/>
                        </a:rPr>
                        <a:t> exceeding 1 year </a:t>
                      </a:r>
                      <a:r>
                        <a:rPr lang="en-PH" sz="5400" b="0" dirty="0">
                          <a:solidFill>
                            <a:schemeClr val="tx1"/>
                          </a:solidFill>
                          <a:latin typeface="Arial" panose="020B0604020202020204" pitchFamily="34" charset="0"/>
                          <a:cs typeface="Arial" panose="020B0604020202020204" pitchFamily="34" charset="0"/>
                        </a:rPr>
                        <a:t>or both, at the discretion of the court</a:t>
                      </a:r>
                    </a:p>
                  </a:txBody>
                  <a:tcPr marL="137160" marR="137160" marT="68589" marB="685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4" name="Rectangle 3">
            <a:extLst>
              <a:ext uri="{FF2B5EF4-FFF2-40B4-BE49-F238E27FC236}">
                <a16:creationId xmlns:a16="http://schemas.microsoft.com/office/drawing/2014/main" id="{50AEA84C-F8DB-889D-A864-B901815F515C}"/>
              </a:ext>
            </a:extLst>
          </p:cNvPr>
          <p:cNvSpPr>
            <a:spLocks noChangeArrowheads="1"/>
          </p:cNvSpPr>
          <p:nvPr/>
        </p:nvSpPr>
        <p:spPr bwMode="auto">
          <a:xfrm>
            <a:off x="10134600" y="9258300"/>
            <a:ext cx="8001000" cy="923330"/>
          </a:xfrm>
          <a:prstGeom prst="rect">
            <a:avLst/>
          </a:prstGeom>
          <a:ln w="28575" cmpd="db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5400" dirty="0">
                <a:effectLst>
                  <a:outerShdw blurRad="50800" dist="38100" dir="8100000" algn="tr" rotWithShape="0">
                    <a:prstClr val="black">
                      <a:alpha val="40000"/>
                    </a:prstClr>
                  </a:outerShdw>
                </a:effectLst>
                <a:latin typeface="Berlin Sans FB" pitchFamily="34" charset="0"/>
              </a:rPr>
              <a:t>PENALTIES</a:t>
            </a:r>
          </a:p>
        </p:txBody>
      </p:sp>
    </p:spTree>
    <p:extLst>
      <p:ext uri="{BB962C8B-B14F-4D97-AF65-F5344CB8AC3E}">
        <p14:creationId xmlns:p14="http://schemas.microsoft.com/office/powerpoint/2010/main" val="55851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3D765-5455-DC33-34B0-CAABE8C1DF8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A828B84-2788-BD03-E6D8-F9BB461EB875}"/>
              </a:ext>
            </a:extLst>
          </p:cNvPr>
          <p:cNvGrpSpPr/>
          <p:nvPr/>
        </p:nvGrpSpPr>
        <p:grpSpPr>
          <a:xfrm>
            <a:off x="9144000" y="-304808"/>
            <a:ext cx="9675039" cy="10797397"/>
            <a:chOff x="0" y="0"/>
            <a:chExt cx="3272791" cy="3652453"/>
          </a:xfrm>
        </p:grpSpPr>
        <p:sp>
          <p:nvSpPr>
            <p:cNvPr id="3" name="Freeform 3">
              <a:extLst>
                <a:ext uri="{FF2B5EF4-FFF2-40B4-BE49-F238E27FC236}">
                  <a16:creationId xmlns:a16="http://schemas.microsoft.com/office/drawing/2014/main" id="{AD5AA03D-E384-B008-EA35-4D970B3B7E36}"/>
                </a:ext>
              </a:extLst>
            </p:cNvPr>
            <p:cNvSpPr/>
            <p:nvPr/>
          </p:nvSpPr>
          <p:spPr>
            <a:xfrm>
              <a:off x="0" y="0"/>
              <a:ext cx="3272791" cy="3652453"/>
            </a:xfrm>
            <a:custGeom>
              <a:avLst/>
              <a:gdLst/>
              <a:ahLst/>
              <a:cxnLst/>
              <a:rect l="l" t="t" r="r" b="b"/>
              <a:pathLst>
                <a:path w="3272791" h="3652453">
                  <a:moveTo>
                    <a:pt x="0" y="0"/>
                  </a:moveTo>
                  <a:lnTo>
                    <a:pt x="3272791" y="0"/>
                  </a:lnTo>
                  <a:lnTo>
                    <a:pt x="3272791" y="3652453"/>
                  </a:lnTo>
                  <a:lnTo>
                    <a:pt x="0" y="3652453"/>
                  </a:lnTo>
                  <a:close/>
                </a:path>
              </a:pathLst>
            </a:custGeom>
            <a:solidFill>
              <a:srgbClr val="093270"/>
            </a:solidFill>
          </p:spPr>
        </p:sp>
      </p:grpSp>
      <p:grpSp>
        <p:nvGrpSpPr>
          <p:cNvPr id="6" name="Group 6">
            <a:extLst>
              <a:ext uri="{FF2B5EF4-FFF2-40B4-BE49-F238E27FC236}">
                <a16:creationId xmlns:a16="http://schemas.microsoft.com/office/drawing/2014/main" id="{E69544A0-832B-CA11-540F-3FE4323C1DE1}"/>
              </a:ext>
            </a:extLst>
          </p:cNvPr>
          <p:cNvGrpSpPr/>
          <p:nvPr/>
        </p:nvGrpSpPr>
        <p:grpSpPr>
          <a:xfrm rot="2700000">
            <a:off x="8374811" y="7626248"/>
            <a:ext cx="1538378" cy="1535917"/>
            <a:chOff x="0" y="0"/>
            <a:chExt cx="6350000" cy="6339840"/>
          </a:xfrm>
        </p:grpSpPr>
        <p:sp>
          <p:nvSpPr>
            <p:cNvPr id="7" name="Freeform 7">
              <a:extLst>
                <a:ext uri="{FF2B5EF4-FFF2-40B4-BE49-F238E27FC236}">
                  <a16:creationId xmlns:a16="http://schemas.microsoft.com/office/drawing/2014/main" id="{1DF1066F-F6CB-AABC-2898-F47EDCE0CFC9}"/>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93270"/>
            </a:solidFill>
          </p:spPr>
        </p:sp>
      </p:grpSp>
      <p:sp>
        <p:nvSpPr>
          <p:cNvPr id="14" name="Google Shape;90;p17">
            <a:extLst>
              <a:ext uri="{FF2B5EF4-FFF2-40B4-BE49-F238E27FC236}">
                <a16:creationId xmlns:a16="http://schemas.microsoft.com/office/drawing/2014/main" id="{6458BB9B-1F53-86F3-A79D-580399BEAFC9}"/>
              </a:ext>
            </a:extLst>
          </p:cNvPr>
          <p:cNvSpPr txBox="1"/>
          <p:nvPr/>
        </p:nvSpPr>
        <p:spPr>
          <a:xfrm>
            <a:off x="687918" y="6037178"/>
            <a:ext cx="11467114" cy="2262148"/>
          </a:xfrm>
          <a:prstGeom prst="rect">
            <a:avLst/>
          </a:prstGeom>
          <a:noFill/>
          <a:ln>
            <a:noFill/>
          </a:ln>
        </p:spPr>
        <p:txBody>
          <a:bodyPr spcFirstLastPara="1" wrap="square" lIns="68575" tIns="68575" rIns="68575" bIns="68575" anchor="t" anchorCtr="0">
            <a:spAutoFit/>
          </a:bodyPr>
          <a:lstStyle/>
          <a:p>
            <a:r>
              <a:rPr lang="en-US" sz="13800" b="1" dirty="0">
                <a:solidFill>
                  <a:srgbClr val="002060"/>
                </a:solidFill>
                <a:latin typeface="Berlin Sans FB" panose="020E0602020502020306" pitchFamily="34" charset="0"/>
              </a:rPr>
              <a:t>am I here</a:t>
            </a:r>
          </a:p>
        </p:txBody>
      </p:sp>
      <p:sp>
        <p:nvSpPr>
          <p:cNvPr id="4" name="Google Shape;90;p17">
            <a:extLst>
              <a:ext uri="{FF2B5EF4-FFF2-40B4-BE49-F238E27FC236}">
                <a16:creationId xmlns:a16="http://schemas.microsoft.com/office/drawing/2014/main" id="{42B69DFD-0CB6-EDF7-B7EC-A4ECEF39BA90}"/>
              </a:ext>
            </a:extLst>
          </p:cNvPr>
          <p:cNvSpPr txBox="1"/>
          <p:nvPr/>
        </p:nvSpPr>
        <p:spPr>
          <a:xfrm>
            <a:off x="11866526" y="-1569468"/>
            <a:ext cx="4229986" cy="13326715"/>
          </a:xfrm>
          <a:prstGeom prst="rect">
            <a:avLst/>
          </a:prstGeom>
          <a:noFill/>
          <a:ln>
            <a:noFill/>
          </a:ln>
        </p:spPr>
        <p:txBody>
          <a:bodyPr spcFirstLastPara="1" wrap="square" lIns="68575" tIns="68575" rIns="68575" bIns="68575" anchor="t" anchorCtr="0">
            <a:spAutoFit/>
          </a:bodyPr>
          <a:lstStyle/>
          <a:p>
            <a:r>
              <a:rPr lang="en-US" sz="85700" dirty="0">
                <a:solidFill>
                  <a:schemeClr val="bg1"/>
                </a:solidFill>
                <a:latin typeface="Berlin Sans FB" panose="020E0602020502020306" pitchFamily="34" charset="0"/>
              </a:rPr>
              <a:t>?</a:t>
            </a:r>
          </a:p>
        </p:txBody>
      </p:sp>
      <p:sp>
        <p:nvSpPr>
          <p:cNvPr id="8" name="Google Shape;90;p17">
            <a:extLst>
              <a:ext uri="{FF2B5EF4-FFF2-40B4-BE49-F238E27FC236}">
                <a16:creationId xmlns:a16="http://schemas.microsoft.com/office/drawing/2014/main" id="{58018323-E231-41D7-FEB0-1A76F4EC11E8}"/>
              </a:ext>
            </a:extLst>
          </p:cNvPr>
          <p:cNvSpPr txBox="1"/>
          <p:nvPr/>
        </p:nvSpPr>
        <p:spPr>
          <a:xfrm>
            <a:off x="840318" y="2272266"/>
            <a:ext cx="11467114" cy="4555083"/>
          </a:xfrm>
          <a:prstGeom prst="rect">
            <a:avLst/>
          </a:prstGeom>
          <a:noFill/>
          <a:ln>
            <a:noFill/>
          </a:ln>
        </p:spPr>
        <p:txBody>
          <a:bodyPr spcFirstLastPara="1" wrap="square" lIns="68575" tIns="68575" rIns="68575" bIns="68575" anchor="t" anchorCtr="0">
            <a:spAutoFit/>
          </a:bodyPr>
          <a:lstStyle/>
          <a:p>
            <a:r>
              <a:rPr lang="en-US" sz="28700" b="1" dirty="0">
                <a:solidFill>
                  <a:srgbClr val="002060"/>
                </a:solidFill>
                <a:latin typeface="Berlin Sans FB" panose="020E0602020502020306" pitchFamily="34" charset="0"/>
              </a:rPr>
              <a:t>Why</a:t>
            </a:r>
          </a:p>
        </p:txBody>
      </p:sp>
    </p:spTree>
    <p:extLst>
      <p:ext uri="{BB962C8B-B14F-4D97-AF65-F5344CB8AC3E}">
        <p14:creationId xmlns:p14="http://schemas.microsoft.com/office/powerpoint/2010/main" val="1655964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6"/>
          <p:cNvSpPr>
            <a:spLocks noChangeArrowheads="1"/>
          </p:cNvSpPr>
          <p:nvPr/>
        </p:nvSpPr>
        <p:spPr bwMode="auto">
          <a:xfrm>
            <a:off x="4686300" y="2257425"/>
            <a:ext cx="8001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44" tIns="68571" rIns="137144" bIns="6857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5400" b="1" dirty="0">
                <a:latin typeface="Tahoma" panose="020B0604030504040204" pitchFamily="34" charset="0"/>
              </a:rPr>
              <a:t>SOURCES OF IDEA</a:t>
            </a:r>
          </a:p>
        </p:txBody>
      </p:sp>
      <p:sp>
        <p:nvSpPr>
          <p:cNvPr id="28" name="Rectangle 53"/>
          <p:cNvSpPr>
            <a:spLocks noChangeArrowheads="1"/>
          </p:cNvSpPr>
          <p:nvPr/>
        </p:nvSpPr>
        <p:spPr bwMode="auto">
          <a:xfrm>
            <a:off x="1371600" y="3086100"/>
            <a:ext cx="17449800" cy="4572000"/>
          </a:xfrm>
          <a:prstGeom prst="rect">
            <a:avLst/>
          </a:prstGeom>
          <a:noFill/>
          <a:ln>
            <a:noFill/>
          </a:ln>
          <a:effectLst/>
          <a:extLst>
            <a:ext uri="{909E8E84-426E-40DD-AFC4-6F175D3DCCD1}">
              <a14:hiddenFill xmlns:a14="http://schemas.microsoft.com/office/drawing/2010/main">
                <a:solidFill>
                  <a:srgbClr val="0066CC"/>
                </a:solidFill>
              </a14:hiddenFill>
            </a:ext>
            <a:ext uri="{91240B29-F687-4F45-9708-019B960494DF}">
              <a14:hiddenLine xmlns:a14="http://schemas.microsoft.com/office/drawing/2010/main" w="9525">
                <a:solidFill>
                  <a:srgbClr val="0066CC"/>
                </a:solidFill>
                <a:miter lim="800000"/>
                <a:headEnd/>
                <a:tailEnd/>
              </a14:hiddenLine>
            </a:ext>
            <a:ext uri="{AF507438-7753-43E0-B8FC-AC1667EBCBE1}">
              <a14:hiddenEffects xmlns:a14="http://schemas.microsoft.com/office/drawing/2010/main">
                <a:effectLst>
                  <a:outerShdw dist="107763" dir="8100000" algn="ctr" rotWithShape="0">
                    <a:srgbClr val="808080">
                      <a:alpha val="50000"/>
                    </a:srgbClr>
                  </a:outerShdw>
                </a:effectLst>
              </a14:hiddenEffects>
            </a:ext>
          </a:extLst>
        </p:spPr>
        <p:txBody>
          <a:bodyPr lIns="137144" tIns="68571" rIns="137144" bIns="68571"/>
          <a:lstStyle>
            <a:lvl1pPr indent="228600">
              <a:tabLst>
                <a:tab pos="114300" algn="l"/>
                <a:tab pos="292100" algn="l"/>
                <a:tab pos="342900" algn="l"/>
              </a:tabLst>
              <a:defRPr>
                <a:solidFill>
                  <a:schemeClr val="tx1"/>
                </a:solidFill>
                <a:latin typeface="Arial" panose="020B0604020202020204" pitchFamily="34" charset="0"/>
              </a:defRPr>
            </a:lvl1pPr>
            <a:lvl2pPr>
              <a:tabLst>
                <a:tab pos="114300" algn="l"/>
                <a:tab pos="292100" algn="l"/>
                <a:tab pos="342900" algn="l"/>
              </a:tabLst>
              <a:defRPr>
                <a:solidFill>
                  <a:schemeClr val="tx1"/>
                </a:solidFill>
                <a:latin typeface="Arial" panose="020B0604020202020204" pitchFamily="34" charset="0"/>
              </a:defRPr>
            </a:lvl2pPr>
            <a:lvl3pPr>
              <a:tabLst>
                <a:tab pos="114300" algn="l"/>
                <a:tab pos="292100" algn="l"/>
                <a:tab pos="342900" algn="l"/>
              </a:tabLst>
              <a:defRPr>
                <a:solidFill>
                  <a:schemeClr val="tx1"/>
                </a:solidFill>
                <a:latin typeface="Arial" panose="020B0604020202020204" pitchFamily="34" charset="0"/>
              </a:defRPr>
            </a:lvl3pPr>
            <a:lvl4pPr>
              <a:tabLst>
                <a:tab pos="114300" algn="l"/>
                <a:tab pos="292100" algn="l"/>
                <a:tab pos="342900" algn="l"/>
              </a:tabLst>
              <a:defRPr>
                <a:solidFill>
                  <a:schemeClr val="tx1"/>
                </a:solidFill>
                <a:latin typeface="Arial" panose="020B0604020202020204" pitchFamily="34" charset="0"/>
              </a:defRPr>
            </a:lvl4pPr>
            <a:lvl5pPr>
              <a:tabLst>
                <a:tab pos="114300" algn="l"/>
                <a:tab pos="292100" algn="l"/>
                <a:tab pos="342900" algn="l"/>
              </a:tabLst>
              <a:defRPr>
                <a:solidFill>
                  <a:schemeClr val="tx1"/>
                </a:solidFill>
                <a:latin typeface="Arial" panose="020B0604020202020204" pitchFamily="34" charset="0"/>
              </a:defRPr>
            </a:lvl5pPr>
            <a:lvl6pPr fontAlgn="base">
              <a:spcBef>
                <a:spcPct val="0"/>
              </a:spcBef>
              <a:spcAft>
                <a:spcPct val="0"/>
              </a:spcAft>
              <a:tabLst>
                <a:tab pos="114300" algn="l"/>
                <a:tab pos="292100" algn="l"/>
                <a:tab pos="342900" algn="l"/>
              </a:tabLst>
              <a:defRPr>
                <a:solidFill>
                  <a:schemeClr val="tx1"/>
                </a:solidFill>
                <a:latin typeface="Arial" panose="020B0604020202020204" pitchFamily="34" charset="0"/>
              </a:defRPr>
            </a:lvl6pPr>
            <a:lvl7pPr fontAlgn="base">
              <a:spcBef>
                <a:spcPct val="0"/>
              </a:spcBef>
              <a:spcAft>
                <a:spcPct val="0"/>
              </a:spcAft>
              <a:tabLst>
                <a:tab pos="114300" algn="l"/>
                <a:tab pos="292100" algn="l"/>
                <a:tab pos="342900" algn="l"/>
              </a:tabLst>
              <a:defRPr>
                <a:solidFill>
                  <a:schemeClr val="tx1"/>
                </a:solidFill>
                <a:latin typeface="Arial" panose="020B0604020202020204" pitchFamily="34" charset="0"/>
              </a:defRPr>
            </a:lvl7pPr>
            <a:lvl8pPr fontAlgn="base">
              <a:spcBef>
                <a:spcPct val="0"/>
              </a:spcBef>
              <a:spcAft>
                <a:spcPct val="0"/>
              </a:spcAft>
              <a:tabLst>
                <a:tab pos="114300" algn="l"/>
                <a:tab pos="292100" algn="l"/>
                <a:tab pos="342900" algn="l"/>
              </a:tabLst>
              <a:defRPr>
                <a:solidFill>
                  <a:schemeClr val="tx1"/>
                </a:solidFill>
                <a:latin typeface="Arial" panose="020B0604020202020204" pitchFamily="34" charset="0"/>
              </a:defRPr>
            </a:lvl8pPr>
            <a:lvl9pPr fontAlgn="base">
              <a:spcBef>
                <a:spcPct val="0"/>
              </a:spcBef>
              <a:spcAft>
                <a:spcPct val="0"/>
              </a:spcAft>
              <a:tabLst>
                <a:tab pos="114300" algn="l"/>
                <a:tab pos="292100" algn="l"/>
                <a:tab pos="342900" algn="l"/>
              </a:tabLst>
              <a:defRPr>
                <a:solidFill>
                  <a:schemeClr val="tx1"/>
                </a:solidFill>
                <a:latin typeface="Arial" panose="020B0604020202020204" pitchFamily="34" charset="0"/>
              </a:defRPr>
            </a:lvl9pPr>
          </a:lstStyle>
          <a:p>
            <a:pPr>
              <a:buFont typeface="Wingdings" panose="05000000000000000000" pitchFamily="2" charset="2"/>
              <a:buChar char="q"/>
              <a:tabLst>
                <a:tab pos="171450" algn="l"/>
                <a:tab pos="514350" algn="l"/>
                <a:tab pos="673895" algn="l"/>
              </a:tabLst>
            </a:pPr>
            <a:r>
              <a:rPr lang="en-US" altLang="zh-CN" sz="5400" dirty="0">
                <a:latin typeface="Tahoma" panose="020B0604030504040204" pitchFamily="34" charset="0"/>
                <a:ea typeface="SimSun" panose="02010600030101010101" pitchFamily="2" charset="-122"/>
              </a:rPr>
              <a:t>National Laws</a:t>
            </a:r>
          </a:p>
          <a:p>
            <a:pPr>
              <a:buFont typeface="Wingdings" panose="05000000000000000000" pitchFamily="2" charset="2"/>
              <a:buChar char="q"/>
              <a:tabLst>
                <a:tab pos="171450" algn="l"/>
                <a:tab pos="514350" algn="l"/>
                <a:tab pos="673895" algn="l"/>
              </a:tabLst>
            </a:pPr>
            <a:r>
              <a:rPr lang="en-US" altLang="zh-CN" sz="5400" dirty="0">
                <a:latin typeface="Tahoma" panose="020B0604030504040204" pitchFamily="34" charset="0"/>
                <a:ea typeface="SimSun" panose="02010600030101010101" pitchFamily="2" charset="-122"/>
              </a:rPr>
              <a:t>Campaign Promises</a:t>
            </a:r>
          </a:p>
          <a:p>
            <a:pPr>
              <a:buFont typeface="Wingdings" panose="05000000000000000000" pitchFamily="2" charset="2"/>
              <a:buChar char="q"/>
              <a:tabLst>
                <a:tab pos="171450" algn="l"/>
                <a:tab pos="514350" algn="l"/>
                <a:tab pos="673895" algn="l"/>
              </a:tabLst>
            </a:pPr>
            <a:r>
              <a:rPr lang="en-US" altLang="zh-CN" sz="5400" dirty="0">
                <a:latin typeface="Tahoma" panose="020B0604030504040204" pitchFamily="34" charset="0"/>
                <a:ea typeface="SimSun" panose="02010600030101010101" pitchFamily="2" charset="-122"/>
              </a:rPr>
              <a:t>Felt Needs</a:t>
            </a:r>
          </a:p>
          <a:p>
            <a:pPr>
              <a:buFont typeface="Wingdings" panose="05000000000000000000" pitchFamily="2" charset="2"/>
              <a:buChar char="q"/>
              <a:tabLst>
                <a:tab pos="171450" algn="l"/>
                <a:tab pos="514350" algn="l"/>
                <a:tab pos="673895" algn="l"/>
              </a:tabLst>
            </a:pPr>
            <a:r>
              <a:rPr lang="en-US" altLang="zh-CN" sz="5400" dirty="0">
                <a:latin typeface="Tahoma" panose="020B0604030504040204" pitchFamily="34" charset="0"/>
                <a:ea typeface="SimSun" panose="02010600030101010101" pitchFamily="2" charset="-122"/>
              </a:rPr>
              <a:t>Amendment or repeal of existing ordinances</a:t>
            </a:r>
          </a:p>
          <a:p>
            <a:pPr>
              <a:buFont typeface="Wingdings" panose="05000000000000000000" pitchFamily="2" charset="2"/>
              <a:buChar char="q"/>
              <a:tabLst>
                <a:tab pos="171450" algn="l"/>
                <a:tab pos="514350" algn="l"/>
                <a:tab pos="673895" algn="l"/>
              </a:tabLst>
            </a:pPr>
            <a:r>
              <a:rPr lang="en-US" altLang="zh-CN" sz="5400" dirty="0">
                <a:latin typeface="Tahoma" panose="020B0604030504040204" pitchFamily="34" charset="0"/>
                <a:ea typeface="SimSun" panose="02010600030101010101" pitchFamily="2" charset="-122"/>
              </a:rPr>
              <a:t>Review or evaluation of programs/projects</a:t>
            </a:r>
          </a:p>
          <a:p>
            <a:pPr>
              <a:buFont typeface="Wingdings" panose="05000000000000000000" pitchFamily="2" charset="2"/>
              <a:buChar char="q"/>
              <a:tabLst>
                <a:tab pos="171450" algn="l"/>
                <a:tab pos="514350" algn="l"/>
                <a:tab pos="673895" algn="l"/>
              </a:tabLst>
            </a:pPr>
            <a:r>
              <a:rPr lang="en-US" altLang="zh-CN" sz="5400" dirty="0">
                <a:latin typeface="Tahoma" panose="020B0604030504040204" pitchFamily="34" charset="0"/>
                <a:ea typeface="SimSun" panose="02010600030101010101" pitchFamily="2" charset="-122"/>
              </a:rPr>
              <a:t>Interest/lobby groups</a:t>
            </a:r>
          </a:p>
          <a:p>
            <a:pPr>
              <a:buFont typeface="Wingdings" panose="05000000000000000000" pitchFamily="2" charset="2"/>
              <a:buChar char="q"/>
              <a:tabLst>
                <a:tab pos="171450" algn="l"/>
                <a:tab pos="514350" algn="l"/>
                <a:tab pos="673895" algn="l"/>
              </a:tabLst>
            </a:pPr>
            <a:r>
              <a:rPr lang="en-US" altLang="zh-CN" sz="5400" dirty="0">
                <a:latin typeface="Tahoma" panose="020B0604030504040204" pitchFamily="34" charset="0"/>
                <a:ea typeface="SimSun" panose="02010600030101010101" pitchFamily="2" charset="-122"/>
              </a:rPr>
              <a:t>Oversight Report</a:t>
            </a:r>
          </a:p>
          <a:p>
            <a:pPr>
              <a:buFont typeface="Wingdings" panose="05000000000000000000" pitchFamily="2" charset="2"/>
              <a:buChar char="q"/>
              <a:tabLst>
                <a:tab pos="171450" algn="l"/>
                <a:tab pos="514350" algn="l"/>
                <a:tab pos="673895" algn="l"/>
              </a:tabLst>
            </a:pPr>
            <a:r>
              <a:rPr lang="en-US" altLang="zh-CN" sz="5400" dirty="0">
                <a:latin typeface="Tahoma" panose="020B0604030504040204" pitchFamily="34" charset="0"/>
                <a:ea typeface="SimSun" panose="02010600030101010101" pitchFamily="2" charset="-122"/>
              </a:rPr>
              <a:t>Others</a:t>
            </a:r>
            <a:endParaRPr lang="en-US" altLang="en-US" sz="5400" dirty="0"/>
          </a:p>
        </p:txBody>
      </p:sp>
      <p:sp>
        <p:nvSpPr>
          <p:cNvPr id="3" name="Rectangle 2">
            <a:extLst>
              <a:ext uri="{FF2B5EF4-FFF2-40B4-BE49-F238E27FC236}">
                <a16:creationId xmlns:a16="http://schemas.microsoft.com/office/drawing/2014/main" id="{A28FFBB8-EDFA-1594-934A-38EAA84C469D}"/>
              </a:ext>
            </a:extLst>
          </p:cNvPr>
          <p:cNvSpPr>
            <a:spLocks noChangeArrowheads="1"/>
          </p:cNvSpPr>
          <p:nvPr/>
        </p:nvSpPr>
        <p:spPr bwMode="auto">
          <a:xfrm>
            <a:off x="9944100" y="491822"/>
            <a:ext cx="8001000" cy="1569660"/>
          </a:xfrm>
          <a:prstGeom prst="rect">
            <a:avLst/>
          </a:prstGeom>
          <a:ln w="28575" cmpd="db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4800" dirty="0">
                <a:effectLst>
                  <a:outerShdw blurRad="50800" dist="38100" dir="8100000" algn="tr" rotWithShape="0">
                    <a:prstClr val="black">
                      <a:alpha val="40000"/>
                    </a:prstClr>
                  </a:outerShdw>
                </a:effectLst>
                <a:latin typeface="Berlin Sans FB" pitchFamily="34" charset="0"/>
              </a:rPr>
              <a:t>HOW AN IDEA BECOMES AN ORDINANCE</a:t>
            </a:r>
          </a:p>
        </p:txBody>
      </p:sp>
    </p:spTree>
    <p:extLst>
      <p:ext uri="{BB962C8B-B14F-4D97-AF65-F5344CB8AC3E}">
        <p14:creationId xmlns:p14="http://schemas.microsoft.com/office/powerpoint/2010/main" val="283050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 calcmode="lin" valueType="num">
                                      <p:cBhvr additive="base">
                                        <p:cTn id="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
                                            <p:txEl>
                                              <p:pRg st="1" end="1"/>
                                            </p:txEl>
                                          </p:spTgt>
                                        </p:tgtEl>
                                        <p:attrNameLst>
                                          <p:attrName>style.visibility</p:attrName>
                                        </p:attrNameLst>
                                      </p:cBhvr>
                                      <p:to>
                                        <p:strVal val="visible"/>
                                      </p:to>
                                    </p:set>
                                    <p:anim calcmode="lin" valueType="num">
                                      <p:cBhvr additive="base">
                                        <p:cTn id="13"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
                                            <p:txEl>
                                              <p:pRg st="2" end="2"/>
                                            </p:txEl>
                                          </p:spTgt>
                                        </p:tgtEl>
                                        <p:attrNameLst>
                                          <p:attrName>style.visibility</p:attrName>
                                        </p:attrNameLst>
                                      </p:cBhvr>
                                      <p:to>
                                        <p:strVal val="visible"/>
                                      </p:to>
                                    </p:set>
                                    <p:anim calcmode="lin" valueType="num">
                                      <p:cBhvr additive="base">
                                        <p:cTn id="19" dur="500" fill="hold"/>
                                        <p:tgtEl>
                                          <p:spTgt spid="2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
                                            <p:txEl>
                                              <p:pRg st="3" end="3"/>
                                            </p:txEl>
                                          </p:spTgt>
                                        </p:tgtEl>
                                        <p:attrNameLst>
                                          <p:attrName>style.visibility</p:attrName>
                                        </p:attrNameLst>
                                      </p:cBhvr>
                                      <p:to>
                                        <p:strVal val="visible"/>
                                      </p:to>
                                    </p:set>
                                    <p:anim calcmode="lin" valueType="num">
                                      <p:cBhvr additive="base">
                                        <p:cTn id="25" dur="500" fill="hold"/>
                                        <p:tgtEl>
                                          <p:spTgt spid="2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8">
                                            <p:txEl>
                                              <p:pRg st="4" end="4"/>
                                            </p:txEl>
                                          </p:spTgt>
                                        </p:tgtEl>
                                        <p:attrNameLst>
                                          <p:attrName>style.visibility</p:attrName>
                                        </p:attrNameLst>
                                      </p:cBhvr>
                                      <p:to>
                                        <p:strVal val="visible"/>
                                      </p:to>
                                    </p:set>
                                    <p:anim calcmode="lin" valueType="num">
                                      <p:cBhvr additive="base">
                                        <p:cTn id="31" dur="500" fill="hold"/>
                                        <p:tgtEl>
                                          <p:spTgt spid="2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8">
                                            <p:txEl>
                                              <p:pRg st="5" end="5"/>
                                            </p:txEl>
                                          </p:spTgt>
                                        </p:tgtEl>
                                        <p:attrNameLst>
                                          <p:attrName>style.visibility</p:attrName>
                                        </p:attrNameLst>
                                      </p:cBhvr>
                                      <p:to>
                                        <p:strVal val="visible"/>
                                      </p:to>
                                    </p:set>
                                    <p:anim calcmode="lin" valueType="num">
                                      <p:cBhvr additive="base">
                                        <p:cTn id="37" dur="500" fill="hold"/>
                                        <p:tgtEl>
                                          <p:spTgt spid="2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8">
                                            <p:txEl>
                                              <p:pRg st="6" end="6"/>
                                            </p:txEl>
                                          </p:spTgt>
                                        </p:tgtEl>
                                        <p:attrNameLst>
                                          <p:attrName>style.visibility</p:attrName>
                                        </p:attrNameLst>
                                      </p:cBhvr>
                                      <p:to>
                                        <p:strVal val="visible"/>
                                      </p:to>
                                    </p:set>
                                    <p:anim calcmode="lin" valueType="num">
                                      <p:cBhvr additive="base">
                                        <p:cTn id="43" dur="500" fill="hold"/>
                                        <p:tgtEl>
                                          <p:spTgt spid="2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8">
                                            <p:txEl>
                                              <p:pRg st="7" end="7"/>
                                            </p:txEl>
                                          </p:spTgt>
                                        </p:tgtEl>
                                        <p:attrNameLst>
                                          <p:attrName>style.visibility</p:attrName>
                                        </p:attrNameLst>
                                      </p:cBhvr>
                                      <p:to>
                                        <p:strVal val="visible"/>
                                      </p:to>
                                    </p:set>
                                    <p:anim calcmode="lin" valueType="num">
                                      <p:cBhvr additive="base">
                                        <p:cTn id="49" dur="500" fill="hold"/>
                                        <p:tgtEl>
                                          <p:spTgt spid="2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Line 40"/>
          <p:cNvSpPr>
            <a:spLocks noChangeShapeType="1"/>
          </p:cNvSpPr>
          <p:nvPr/>
        </p:nvSpPr>
        <p:spPr bwMode="auto">
          <a:xfrm>
            <a:off x="5715000" y="6823829"/>
            <a:ext cx="86439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sz="4400"/>
          </a:p>
        </p:txBody>
      </p:sp>
      <p:sp>
        <p:nvSpPr>
          <p:cNvPr id="114691" name="Line 47"/>
          <p:cNvSpPr>
            <a:spLocks noChangeShapeType="1"/>
          </p:cNvSpPr>
          <p:nvPr/>
        </p:nvSpPr>
        <p:spPr bwMode="auto">
          <a:xfrm>
            <a:off x="5715000" y="3086100"/>
            <a:ext cx="79533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sz="4400"/>
          </a:p>
        </p:txBody>
      </p:sp>
      <p:sp>
        <p:nvSpPr>
          <p:cNvPr id="114692" name="Rectangle 6"/>
          <p:cNvSpPr>
            <a:spLocks noChangeArrowheads="1"/>
          </p:cNvSpPr>
          <p:nvPr/>
        </p:nvSpPr>
        <p:spPr bwMode="auto">
          <a:xfrm>
            <a:off x="2057401" y="2346552"/>
            <a:ext cx="3429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44" tIns="68571" rIns="137144" bIns="6857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4800" b="1" dirty="0">
                <a:latin typeface="Tahoma" panose="020B0604030504040204" pitchFamily="34" charset="0"/>
              </a:rPr>
              <a:t>SOURCES OF IDEA</a:t>
            </a:r>
          </a:p>
        </p:txBody>
      </p:sp>
      <p:sp>
        <p:nvSpPr>
          <p:cNvPr id="114693" name="Rectangle 7"/>
          <p:cNvSpPr>
            <a:spLocks noChangeArrowheads="1"/>
          </p:cNvSpPr>
          <p:nvPr/>
        </p:nvSpPr>
        <p:spPr bwMode="auto">
          <a:xfrm>
            <a:off x="7010400" y="2457450"/>
            <a:ext cx="36576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44" tIns="68571" rIns="137144" bIns="6857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4800" b="1" dirty="0">
                <a:latin typeface="Tahoma" panose="020B0604030504040204" pitchFamily="34" charset="0"/>
              </a:rPr>
              <a:t>SB/SP MEMBER</a:t>
            </a:r>
            <a:endParaRPr lang="en-US" altLang="zh-CN" sz="4800" dirty="0">
              <a:latin typeface="Tahoma" panose="020B0604030504040204" pitchFamily="34" charset="0"/>
            </a:endParaRPr>
          </a:p>
          <a:p>
            <a:pPr algn="ctr" eaLnBrk="1" hangingPunct="1"/>
            <a:endParaRPr lang="en-US" altLang="zh-CN" sz="2400" dirty="0">
              <a:latin typeface="Tahoma" panose="020B0604030504040204" pitchFamily="34" charset="0"/>
            </a:endParaRPr>
          </a:p>
        </p:txBody>
      </p:sp>
      <p:sp>
        <p:nvSpPr>
          <p:cNvPr id="114694" name="Rectangle 8"/>
          <p:cNvSpPr>
            <a:spLocks noChangeArrowheads="1"/>
          </p:cNvSpPr>
          <p:nvPr/>
        </p:nvSpPr>
        <p:spPr bwMode="auto">
          <a:xfrm>
            <a:off x="12001500" y="2457450"/>
            <a:ext cx="62865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44" tIns="68571" rIns="137144" bIns="6857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4800" b="1" dirty="0">
                <a:latin typeface="Tahoma" panose="020B0604030504040204" pitchFamily="34" charset="0"/>
              </a:rPr>
              <a:t>SECRETARY TO THE SANGGUNIAN</a:t>
            </a:r>
          </a:p>
          <a:p>
            <a:pPr algn="ctr" eaLnBrk="1" hangingPunct="1"/>
            <a:endParaRPr lang="en-US" altLang="zh-CN" sz="2400" dirty="0">
              <a:latin typeface="Tahoma" panose="020B0604030504040204" pitchFamily="34" charset="0"/>
            </a:endParaRPr>
          </a:p>
        </p:txBody>
      </p:sp>
      <p:sp>
        <p:nvSpPr>
          <p:cNvPr id="114695" name="Rectangle 9"/>
          <p:cNvSpPr>
            <a:spLocks noChangeArrowheads="1"/>
          </p:cNvSpPr>
          <p:nvPr/>
        </p:nvSpPr>
        <p:spPr bwMode="auto">
          <a:xfrm>
            <a:off x="13639800" y="4514850"/>
            <a:ext cx="36576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44" tIns="68571" rIns="137144" bIns="6857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4800" b="1" dirty="0">
                <a:latin typeface="Tahoma" panose="020B0604030504040204" pitchFamily="34" charset="0"/>
              </a:rPr>
              <a:t>FIRST READING</a:t>
            </a:r>
            <a:endParaRPr lang="en-US" altLang="en-US" sz="4800" dirty="0"/>
          </a:p>
        </p:txBody>
      </p:sp>
      <p:sp>
        <p:nvSpPr>
          <p:cNvPr id="114696" name="Rectangle 10"/>
          <p:cNvSpPr>
            <a:spLocks noChangeArrowheads="1"/>
          </p:cNvSpPr>
          <p:nvPr/>
        </p:nvSpPr>
        <p:spPr bwMode="auto">
          <a:xfrm>
            <a:off x="6934200" y="4745487"/>
            <a:ext cx="4591045" cy="138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44" tIns="68571" rIns="137144" bIns="6857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4800" b="1" dirty="0">
                <a:latin typeface="Tahoma" panose="020B0604030504040204" pitchFamily="34" charset="0"/>
              </a:rPr>
              <a:t>COMMITTEE</a:t>
            </a:r>
          </a:p>
          <a:p>
            <a:pPr eaLnBrk="1" hangingPunct="1"/>
            <a:endParaRPr lang="en-US" altLang="en-US" sz="8000" dirty="0"/>
          </a:p>
        </p:txBody>
      </p:sp>
      <p:sp>
        <p:nvSpPr>
          <p:cNvPr id="114697" name="Rectangle 13"/>
          <p:cNvSpPr>
            <a:spLocks noChangeArrowheads="1"/>
          </p:cNvSpPr>
          <p:nvPr/>
        </p:nvSpPr>
        <p:spPr bwMode="auto">
          <a:xfrm>
            <a:off x="1943100" y="4295775"/>
            <a:ext cx="40005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44" tIns="68571" rIns="137144" bIns="6857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4800" b="1" dirty="0">
                <a:latin typeface="Tahoma" panose="020B0604030504040204" pitchFamily="34" charset="0"/>
              </a:rPr>
              <a:t>SECOND READING</a:t>
            </a:r>
          </a:p>
        </p:txBody>
      </p:sp>
      <p:sp>
        <p:nvSpPr>
          <p:cNvPr id="114698" name="Rectangle 14"/>
          <p:cNvSpPr>
            <a:spLocks noChangeArrowheads="1"/>
          </p:cNvSpPr>
          <p:nvPr/>
        </p:nvSpPr>
        <p:spPr bwMode="auto">
          <a:xfrm>
            <a:off x="1955004" y="6210300"/>
            <a:ext cx="42291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68571" rIns="68580" bIns="6857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4800" b="1" dirty="0">
                <a:latin typeface="Tahoma" panose="020B0604030504040204" pitchFamily="34" charset="0"/>
              </a:rPr>
              <a:t>THIRD READING</a:t>
            </a:r>
          </a:p>
        </p:txBody>
      </p:sp>
      <p:sp>
        <p:nvSpPr>
          <p:cNvPr id="114699" name="Rectangle 15"/>
          <p:cNvSpPr>
            <a:spLocks noChangeArrowheads="1"/>
          </p:cNvSpPr>
          <p:nvPr/>
        </p:nvSpPr>
        <p:spPr bwMode="auto">
          <a:xfrm>
            <a:off x="6705599" y="6482826"/>
            <a:ext cx="5181599" cy="125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44" tIns="68571" rIns="137144" bIns="6857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4800" b="1" dirty="0">
                <a:latin typeface="Tahoma" panose="020B0604030504040204" pitchFamily="34" charset="0"/>
              </a:rPr>
              <a:t>ENROLMENT</a:t>
            </a:r>
          </a:p>
          <a:p>
            <a:pPr algn="ctr" eaLnBrk="1" hangingPunct="1"/>
            <a:endParaRPr lang="en-US" altLang="zh-CN" sz="2400" dirty="0">
              <a:latin typeface="Tahoma" panose="020B0604030504040204" pitchFamily="34" charset="0"/>
            </a:endParaRPr>
          </a:p>
        </p:txBody>
      </p:sp>
      <p:sp>
        <p:nvSpPr>
          <p:cNvPr id="114702" name="Rectangle 23"/>
          <p:cNvSpPr>
            <a:spLocks noChangeArrowheads="1"/>
          </p:cNvSpPr>
          <p:nvPr/>
        </p:nvSpPr>
        <p:spPr bwMode="auto">
          <a:xfrm>
            <a:off x="13544550" y="6557129"/>
            <a:ext cx="20002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44" tIns="68571" rIns="137144" bIns="6857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4800" b="1" dirty="0">
                <a:latin typeface="Tahoma" panose="020B0604030504040204" pitchFamily="34" charset="0"/>
              </a:rPr>
              <a:t>LCE</a:t>
            </a:r>
            <a:endParaRPr lang="en-US" altLang="en-US" sz="4800" b="1" dirty="0"/>
          </a:p>
        </p:txBody>
      </p:sp>
      <p:sp>
        <p:nvSpPr>
          <p:cNvPr id="114703" name="Line 41"/>
          <p:cNvSpPr>
            <a:spLocks noChangeShapeType="1"/>
          </p:cNvSpPr>
          <p:nvPr/>
        </p:nvSpPr>
        <p:spPr bwMode="auto">
          <a:xfrm>
            <a:off x="3962400" y="5829300"/>
            <a:ext cx="0" cy="51435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sz="4400"/>
          </a:p>
        </p:txBody>
      </p:sp>
      <p:sp>
        <p:nvSpPr>
          <p:cNvPr id="114705" name="Line 45"/>
          <p:cNvSpPr>
            <a:spLocks noChangeShapeType="1"/>
          </p:cNvSpPr>
          <p:nvPr/>
        </p:nvSpPr>
        <p:spPr bwMode="auto">
          <a:xfrm>
            <a:off x="15240000" y="4090988"/>
            <a:ext cx="0" cy="48101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sz="4400"/>
          </a:p>
        </p:txBody>
      </p:sp>
      <p:sp>
        <p:nvSpPr>
          <p:cNvPr id="114706" name="Line 46"/>
          <p:cNvSpPr>
            <a:spLocks noChangeShapeType="1"/>
          </p:cNvSpPr>
          <p:nvPr/>
        </p:nvSpPr>
        <p:spPr bwMode="auto">
          <a:xfrm>
            <a:off x="10858500" y="3086100"/>
            <a:ext cx="10287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sz="4400"/>
          </a:p>
        </p:txBody>
      </p:sp>
      <p:sp>
        <p:nvSpPr>
          <p:cNvPr id="114708" name="Line 44"/>
          <p:cNvSpPr>
            <a:spLocks noChangeShapeType="1"/>
          </p:cNvSpPr>
          <p:nvPr/>
        </p:nvSpPr>
        <p:spPr bwMode="auto">
          <a:xfrm flipH="1">
            <a:off x="5486400" y="5210426"/>
            <a:ext cx="1097756"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sz="4400"/>
          </a:p>
        </p:txBody>
      </p:sp>
      <p:sp>
        <p:nvSpPr>
          <p:cNvPr id="114709" name="Line 40"/>
          <p:cNvSpPr>
            <a:spLocks noChangeShapeType="1"/>
          </p:cNvSpPr>
          <p:nvPr/>
        </p:nvSpPr>
        <p:spPr bwMode="auto">
          <a:xfrm>
            <a:off x="12318205" y="6823829"/>
            <a:ext cx="86439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sz="4400"/>
          </a:p>
        </p:txBody>
      </p:sp>
      <p:sp>
        <p:nvSpPr>
          <p:cNvPr id="3" name="Rectangle 2"/>
          <p:cNvSpPr/>
          <p:nvPr/>
        </p:nvSpPr>
        <p:spPr>
          <a:xfrm>
            <a:off x="5867400" y="7223462"/>
            <a:ext cx="8915400" cy="2800767"/>
          </a:xfrm>
          <a:prstGeom prst="rect">
            <a:avLst/>
          </a:prstGeom>
        </p:spPr>
        <p:txBody>
          <a:bodyPr wrap="square">
            <a:spAutoFit/>
          </a:bodyPr>
          <a:lstStyle/>
          <a:p>
            <a:r>
              <a:rPr lang="en-US" sz="4400" dirty="0">
                <a:solidFill>
                  <a:srgbClr val="767171"/>
                </a:solidFill>
                <a:latin typeface="Tahoma" panose="020B0604030504040204" pitchFamily="34" charset="0"/>
                <a:ea typeface="SimSun" panose="02010600030101010101" pitchFamily="2" charset="-122"/>
                <a:cs typeface="Times New Roman" panose="02020603050405020304" pitchFamily="18" charset="0"/>
              </a:rPr>
              <a:t>Secretary prepares the measure duly certified by the Presiding Officer and transmits to the LCE for his consideration</a:t>
            </a:r>
            <a:endParaRPr lang="en-SG" sz="4400" dirty="0"/>
          </a:p>
        </p:txBody>
      </p:sp>
      <p:sp>
        <p:nvSpPr>
          <p:cNvPr id="22" name="Line 44"/>
          <p:cNvSpPr>
            <a:spLocks noChangeShapeType="1"/>
          </p:cNvSpPr>
          <p:nvPr/>
        </p:nvSpPr>
        <p:spPr bwMode="auto">
          <a:xfrm flipH="1">
            <a:off x="11627644" y="5219700"/>
            <a:ext cx="1097756"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sz="4400"/>
          </a:p>
        </p:txBody>
      </p:sp>
      <p:sp>
        <p:nvSpPr>
          <p:cNvPr id="4" name="Rectangle 3">
            <a:extLst>
              <a:ext uri="{FF2B5EF4-FFF2-40B4-BE49-F238E27FC236}">
                <a16:creationId xmlns:a16="http://schemas.microsoft.com/office/drawing/2014/main" id="{C4E4E9EE-558E-6A2E-5274-91A5E8A09B6D}"/>
              </a:ext>
            </a:extLst>
          </p:cNvPr>
          <p:cNvSpPr>
            <a:spLocks noChangeArrowheads="1"/>
          </p:cNvSpPr>
          <p:nvPr/>
        </p:nvSpPr>
        <p:spPr bwMode="auto">
          <a:xfrm>
            <a:off x="9829800" y="293460"/>
            <a:ext cx="8001000" cy="1569660"/>
          </a:xfrm>
          <a:prstGeom prst="rect">
            <a:avLst/>
          </a:prstGeom>
          <a:ln w="28575" cmpd="db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4800" dirty="0">
                <a:effectLst>
                  <a:outerShdw blurRad="50800" dist="38100" dir="8100000" algn="tr" rotWithShape="0">
                    <a:prstClr val="black">
                      <a:alpha val="40000"/>
                    </a:prstClr>
                  </a:outerShdw>
                </a:effectLst>
                <a:latin typeface="Berlin Sans FB" pitchFamily="34" charset="0"/>
              </a:rPr>
              <a:t>HOW AN IDEA BECOMES AN ORDINANCE</a:t>
            </a:r>
          </a:p>
        </p:txBody>
      </p:sp>
    </p:spTree>
    <p:extLst>
      <p:ext uri="{BB962C8B-B14F-4D97-AF65-F5344CB8AC3E}">
        <p14:creationId xmlns:p14="http://schemas.microsoft.com/office/powerpoint/2010/main" val="77030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708"/>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114703"/>
                                        </p:tgtEl>
                                        <p:attrNameLst>
                                          <p:attrName>style.visibility</p:attrName>
                                        </p:attrNameLst>
                                      </p:cBhvr>
                                      <p:to>
                                        <p:strVal val="visible"/>
                                      </p:to>
                                    </p:set>
                                    <p:animEffect transition="in" filter="fade">
                                      <p:cBhvr>
                                        <p:cTn id="9" dur="1000"/>
                                        <p:tgtEl>
                                          <p:spTgt spid="114703"/>
                                        </p:tgtEl>
                                      </p:cBhvr>
                                    </p:animEffect>
                                    <p:anim calcmode="lin" valueType="num">
                                      <p:cBhvr>
                                        <p:cTn id="10" dur="1000" fill="hold"/>
                                        <p:tgtEl>
                                          <p:spTgt spid="114703"/>
                                        </p:tgtEl>
                                        <p:attrNameLst>
                                          <p:attrName>ppt_x</p:attrName>
                                        </p:attrNameLst>
                                      </p:cBhvr>
                                      <p:tavLst>
                                        <p:tav tm="0">
                                          <p:val>
                                            <p:strVal val="#ppt_x"/>
                                          </p:val>
                                        </p:tav>
                                        <p:tav tm="100000">
                                          <p:val>
                                            <p:strVal val="#ppt_x"/>
                                          </p:val>
                                        </p:tav>
                                      </p:tavLst>
                                    </p:anim>
                                    <p:anim calcmode="lin" valueType="num">
                                      <p:cBhvr>
                                        <p:cTn id="11" dur="1000" fill="hold"/>
                                        <p:tgtEl>
                                          <p:spTgt spid="114703"/>
                                        </p:tgtEl>
                                        <p:attrNameLst>
                                          <p:attrName>ppt_y</p:attrName>
                                        </p:attrNameLst>
                                      </p:cBhvr>
                                      <p:tavLst>
                                        <p:tav tm="0">
                                          <p:val>
                                            <p:strVal val="#ppt_y+.1"/>
                                          </p:val>
                                        </p:tav>
                                        <p:tav tm="100000">
                                          <p:val>
                                            <p:strVal val="#ppt_y"/>
                                          </p:val>
                                        </p:tav>
                                      </p:tavLst>
                                    </p:anim>
                                  </p:childTnLst>
                                </p:cTn>
                              </p:par>
                              <p:par>
                                <p:cTn id="12" presetID="1" presetClass="entr" presetSubtype="0" fill="hold" grpId="0" nodeType="withEffect">
                                  <p:stCondLst>
                                    <p:cond delay="0"/>
                                  </p:stCondLst>
                                  <p:childTnLst>
                                    <p:set>
                                      <p:cBhvr>
                                        <p:cTn id="13" dur="1" fill="hold">
                                          <p:stCondLst>
                                            <p:cond delay="0"/>
                                          </p:stCondLst>
                                        </p:cTn>
                                        <p:tgtEl>
                                          <p:spTgt spid="11469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14698"/>
                                        </p:tgtEl>
                                        <p:attrNameLst>
                                          <p:attrName>style.visibility</p:attrName>
                                        </p:attrNameLst>
                                      </p:cBhvr>
                                      <p:to>
                                        <p:strVal val="visible"/>
                                      </p:to>
                                    </p:set>
                                    <p:animEffect transition="in" filter="fade">
                                      <p:cBhvr>
                                        <p:cTn id="18" dur="1000"/>
                                        <p:tgtEl>
                                          <p:spTgt spid="114698"/>
                                        </p:tgtEl>
                                      </p:cBhvr>
                                    </p:animEffect>
                                    <p:anim calcmode="lin" valueType="num">
                                      <p:cBhvr>
                                        <p:cTn id="19" dur="1000" fill="hold"/>
                                        <p:tgtEl>
                                          <p:spTgt spid="114698"/>
                                        </p:tgtEl>
                                        <p:attrNameLst>
                                          <p:attrName>ppt_x</p:attrName>
                                        </p:attrNameLst>
                                      </p:cBhvr>
                                      <p:tavLst>
                                        <p:tav tm="0">
                                          <p:val>
                                            <p:strVal val="#ppt_x"/>
                                          </p:val>
                                        </p:tav>
                                        <p:tav tm="100000">
                                          <p:val>
                                            <p:strVal val="#ppt_x"/>
                                          </p:val>
                                        </p:tav>
                                      </p:tavLst>
                                    </p:anim>
                                    <p:anim calcmode="lin" valueType="num">
                                      <p:cBhvr>
                                        <p:cTn id="20" dur="1000" fill="hold"/>
                                        <p:tgtEl>
                                          <p:spTgt spid="114698"/>
                                        </p:tgtEl>
                                        <p:attrNameLst>
                                          <p:attrName>ppt_y</p:attrName>
                                        </p:attrNameLst>
                                      </p:cBhvr>
                                      <p:tavLst>
                                        <p:tav tm="0">
                                          <p:val>
                                            <p:strVal val="#ppt_y+.1"/>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4690"/>
                                        </p:tgtEl>
                                        <p:attrNameLst>
                                          <p:attrName>style.visibility</p:attrName>
                                        </p:attrNameLst>
                                      </p:cBhvr>
                                      <p:to>
                                        <p:strVal val="visible"/>
                                      </p:to>
                                    </p:set>
                                    <p:anim calcmode="lin" valueType="num">
                                      <p:cBhvr additive="base">
                                        <p:cTn id="23" dur="500" fill="hold"/>
                                        <p:tgtEl>
                                          <p:spTgt spid="114690"/>
                                        </p:tgtEl>
                                        <p:attrNameLst>
                                          <p:attrName>ppt_x</p:attrName>
                                        </p:attrNameLst>
                                      </p:cBhvr>
                                      <p:tavLst>
                                        <p:tav tm="0">
                                          <p:val>
                                            <p:strVal val="#ppt_x"/>
                                          </p:val>
                                        </p:tav>
                                        <p:tav tm="100000">
                                          <p:val>
                                            <p:strVal val="#ppt_x"/>
                                          </p:val>
                                        </p:tav>
                                      </p:tavLst>
                                    </p:anim>
                                    <p:anim calcmode="lin" valueType="num">
                                      <p:cBhvr additive="base">
                                        <p:cTn id="24" dur="500" fill="hold"/>
                                        <p:tgtEl>
                                          <p:spTgt spid="11469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4699"/>
                                        </p:tgtEl>
                                        <p:attrNameLst>
                                          <p:attrName>style.visibility</p:attrName>
                                        </p:attrNameLst>
                                      </p:cBhvr>
                                      <p:to>
                                        <p:strVal val="visible"/>
                                      </p:to>
                                    </p:set>
                                    <p:animEffect transition="in" filter="barn(inVertical)">
                                      <p:cBhvr>
                                        <p:cTn id="29" dur="500"/>
                                        <p:tgtEl>
                                          <p:spTgt spid="11469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14709"/>
                                        </p:tgtEl>
                                        <p:attrNameLst>
                                          <p:attrName>style.visibility</p:attrName>
                                        </p:attrNameLst>
                                      </p:cBhvr>
                                      <p:to>
                                        <p:strVal val="visible"/>
                                      </p:to>
                                    </p:set>
                                    <p:animEffect transition="in" filter="barn(inVertical)">
                                      <p:cBhvr>
                                        <p:cTn id="32" dur="500"/>
                                        <p:tgtEl>
                                          <p:spTgt spid="114709"/>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4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animBg="1"/>
      <p:bldP spid="114697" grpId="0"/>
      <p:bldP spid="114698" grpId="0"/>
      <p:bldP spid="114699" grpId="0"/>
      <p:bldP spid="114702" grpId="0"/>
      <p:bldP spid="114703" grpId="0" animBg="1"/>
      <p:bldP spid="114708" grpId="0" animBg="1"/>
      <p:bldP spid="114709" grpId="0" animBg="1"/>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93270"/>
        </a:solidFill>
        <a:effectLst/>
      </p:bgPr>
    </p:bg>
    <p:spTree>
      <p:nvGrpSpPr>
        <p:cNvPr id="1" name="">
          <a:extLst>
            <a:ext uri="{FF2B5EF4-FFF2-40B4-BE49-F238E27FC236}">
              <a16:creationId xmlns:a16="http://schemas.microsoft.com/office/drawing/2014/main" id="{A2FD3D0F-D9E9-38D7-28BA-E13599A329CD}"/>
            </a:ext>
          </a:extLst>
        </p:cNvPr>
        <p:cNvGrpSpPr/>
        <p:nvPr/>
      </p:nvGrpSpPr>
      <p:grpSpPr>
        <a:xfrm>
          <a:off x="0" y="0"/>
          <a:ext cx="0" cy="0"/>
          <a:chOff x="0" y="0"/>
          <a:chExt cx="0" cy="0"/>
        </a:xfrm>
      </p:grpSpPr>
      <p:sp>
        <p:nvSpPr>
          <p:cNvPr id="5" name="AutoShape 5">
            <a:extLst>
              <a:ext uri="{FF2B5EF4-FFF2-40B4-BE49-F238E27FC236}">
                <a16:creationId xmlns:a16="http://schemas.microsoft.com/office/drawing/2014/main" id="{2324F9B7-BDA7-1DB0-9360-DF746BA6F12F}"/>
              </a:ext>
            </a:extLst>
          </p:cNvPr>
          <p:cNvSpPr/>
          <p:nvPr/>
        </p:nvSpPr>
        <p:spPr>
          <a:xfrm rot="-5400000">
            <a:off x="-1838624" y="5831189"/>
            <a:ext cx="5658447" cy="0"/>
          </a:xfrm>
          <a:prstGeom prst="line">
            <a:avLst/>
          </a:prstGeom>
          <a:ln w="104775" cap="flat">
            <a:solidFill>
              <a:srgbClr val="FFFFFF"/>
            </a:solidFill>
            <a:prstDash val="solid"/>
            <a:headEnd type="none" w="sm" len="sm"/>
            <a:tailEnd type="none" w="sm" len="sm"/>
          </a:ln>
        </p:spPr>
      </p:sp>
      <p:sp>
        <p:nvSpPr>
          <p:cNvPr id="6" name="AutoShape 6">
            <a:extLst>
              <a:ext uri="{FF2B5EF4-FFF2-40B4-BE49-F238E27FC236}">
                <a16:creationId xmlns:a16="http://schemas.microsoft.com/office/drawing/2014/main" id="{C4FB41D3-5D50-36AD-5743-2089DC16C282}"/>
              </a:ext>
            </a:extLst>
          </p:cNvPr>
          <p:cNvSpPr/>
          <p:nvPr/>
        </p:nvSpPr>
        <p:spPr>
          <a:xfrm rot="-5400000">
            <a:off x="-2219624" y="5077124"/>
            <a:ext cx="5658447" cy="0"/>
          </a:xfrm>
          <a:prstGeom prst="line">
            <a:avLst/>
          </a:prstGeom>
          <a:ln w="104775" cap="flat">
            <a:solidFill>
              <a:srgbClr val="FFFFFF"/>
            </a:solidFill>
            <a:prstDash val="solid"/>
            <a:headEnd type="none" w="sm" len="sm"/>
            <a:tailEnd type="none" w="sm" len="sm"/>
          </a:ln>
        </p:spPr>
      </p:sp>
      <p:sp>
        <p:nvSpPr>
          <p:cNvPr id="2" name="Freeform 2">
            <a:extLst>
              <a:ext uri="{FF2B5EF4-FFF2-40B4-BE49-F238E27FC236}">
                <a16:creationId xmlns:a16="http://schemas.microsoft.com/office/drawing/2014/main" id="{EBDCD08B-65FF-7F9D-2F6F-8A3E7357AC58}"/>
              </a:ext>
            </a:extLst>
          </p:cNvPr>
          <p:cNvSpPr/>
          <p:nvPr/>
        </p:nvSpPr>
        <p:spPr>
          <a:xfrm rot="5400000">
            <a:off x="136427" y="6093296"/>
            <a:ext cx="3797604" cy="3286653"/>
          </a:xfrm>
          <a:custGeom>
            <a:avLst/>
            <a:gdLst/>
            <a:ahLst/>
            <a:cxnLst/>
            <a:rect l="l" t="t" r="r" b="b"/>
            <a:pathLst>
              <a:path w="3797604" h="3286653">
                <a:moveTo>
                  <a:pt x="0" y="0"/>
                </a:moveTo>
                <a:lnTo>
                  <a:pt x="3797603" y="0"/>
                </a:lnTo>
                <a:lnTo>
                  <a:pt x="3797603" y="3286654"/>
                </a:lnTo>
                <a:lnTo>
                  <a:pt x="0" y="32866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a:extLst>
              <a:ext uri="{FF2B5EF4-FFF2-40B4-BE49-F238E27FC236}">
                <a16:creationId xmlns:a16="http://schemas.microsoft.com/office/drawing/2014/main" id="{E043AE74-B480-6A97-0847-D7D5305D4360}"/>
              </a:ext>
            </a:extLst>
          </p:cNvPr>
          <p:cNvSpPr txBox="1"/>
          <p:nvPr/>
        </p:nvSpPr>
        <p:spPr>
          <a:xfrm>
            <a:off x="620336" y="7048500"/>
            <a:ext cx="2961064" cy="1661993"/>
          </a:xfrm>
          <a:prstGeom prst="rect">
            <a:avLst/>
          </a:prstGeom>
        </p:spPr>
        <p:txBody>
          <a:bodyPr lIns="0" tIns="0" rIns="0" bIns="0" rtlCol="0" anchor="t">
            <a:spAutoFit/>
          </a:bodyPr>
          <a:lstStyle/>
          <a:p>
            <a:pPr algn="ctr"/>
            <a:r>
              <a:rPr lang="en-US" sz="3600" dirty="0">
                <a:latin typeface="Berlin Sans FB" pitchFamily="34" charset="0"/>
              </a:rPr>
              <a:t>HOW AN IDEA BECOMES AN ORDINANCE</a:t>
            </a:r>
          </a:p>
        </p:txBody>
      </p:sp>
      <p:sp>
        <p:nvSpPr>
          <p:cNvPr id="27" name="Rectangle 5"/>
          <p:cNvSpPr>
            <a:spLocks noChangeArrowheads="1"/>
          </p:cNvSpPr>
          <p:nvPr/>
        </p:nvSpPr>
        <p:spPr bwMode="auto">
          <a:xfrm>
            <a:off x="6700419" y="1428300"/>
            <a:ext cx="2971800" cy="180047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8100000" algn="ctr" rotWithShape="0">
                    <a:srgbClr val="808080">
                      <a:alpha val="50000"/>
                    </a:srgbClr>
                  </a:outerShdw>
                </a:effectLst>
              </a14:hiddenEffects>
            </a:ext>
          </a:extLst>
        </p:spPr>
        <p:txBody>
          <a:bodyPr lIns="137144" tIns="68571" rIns="137144" bIns="68571">
            <a:spAutoFit/>
          </a:bodyPr>
          <a:lstStyle/>
          <a:p>
            <a:pPr algn="ctr" eaLnBrk="1" hangingPunct="1"/>
            <a:r>
              <a:rPr lang="en-US" altLang="zh-CN" sz="5400" dirty="0">
                <a:solidFill>
                  <a:schemeClr val="bg1"/>
                </a:solidFill>
                <a:latin typeface="Tahoma" panose="020B0604030504040204" pitchFamily="34" charset="0"/>
                <a:ea typeface="SimSun" panose="02010600030101010101" pitchFamily="2" charset="-122"/>
              </a:rPr>
              <a:t>Signs measure</a:t>
            </a:r>
            <a:endParaRPr lang="en-US" altLang="en-US" sz="5400" dirty="0">
              <a:solidFill>
                <a:schemeClr val="bg1"/>
              </a:solidFill>
              <a:latin typeface="Arial" panose="020B0604020202020204" pitchFamily="34" charset="0"/>
            </a:endParaRPr>
          </a:p>
        </p:txBody>
      </p:sp>
      <p:sp>
        <p:nvSpPr>
          <p:cNvPr id="28" name="Rectangle 6"/>
          <p:cNvSpPr>
            <a:spLocks noChangeArrowheads="1"/>
          </p:cNvSpPr>
          <p:nvPr/>
        </p:nvSpPr>
        <p:spPr bwMode="auto">
          <a:xfrm>
            <a:off x="6986168" y="4888635"/>
            <a:ext cx="3422065" cy="346246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8100000" algn="ctr" rotWithShape="0">
                    <a:srgbClr val="808080">
                      <a:alpha val="50000"/>
                    </a:srgbClr>
                  </a:outerShdw>
                </a:effectLst>
              </a14:hiddenEffects>
            </a:ext>
          </a:extLst>
        </p:spPr>
        <p:txBody>
          <a:bodyPr wrap="square" lIns="137144" tIns="68571" rIns="137144" bIns="68571">
            <a:spAutoFit/>
          </a:bodyPr>
          <a:lstStyle/>
          <a:p>
            <a:pPr eaLnBrk="1" hangingPunct="1"/>
            <a:r>
              <a:rPr lang="en-US" altLang="zh-CN" sz="5400" dirty="0">
                <a:solidFill>
                  <a:schemeClr val="bg1"/>
                </a:solidFill>
                <a:latin typeface="Tahoma" panose="020B0604030504040204" pitchFamily="34" charset="0"/>
                <a:ea typeface="SimSun" panose="02010600030101010101" pitchFamily="2" charset="-122"/>
              </a:rPr>
              <a:t>After 10 days without signature</a:t>
            </a:r>
            <a:endParaRPr lang="en-US" altLang="en-US" sz="5400" dirty="0">
              <a:solidFill>
                <a:schemeClr val="bg1"/>
              </a:solidFill>
              <a:latin typeface="Arial" panose="020B0604020202020204" pitchFamily="34" charset="0"/>
            </a:endParaRPr>
          </a:p>
        </p:txBody>
      </p:sp>
      <p:sp>
        <p:nvSpPr>
          <p:cNvPr id="29" name="Rectangle 7"/>
          <p:cNvSpPr>
            <a:spLocks noChangeArrowheads="1"/>
          </p:cNvSpPr>
          <p:nvPr/>
        </p:nvSpPr>
        <p:spPr bwMode="auto">
          <a:xfrm>
            <a:off x="9982674" y="3375291"/>
            <a:ext cx="3047526" cy="161580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8100000" algn="ctr" rotWithShape="0">
                    <a:srgbClr val="808080">
                      <a:alpha val="50000"/>
                    </a:srgbClr>
                  </a:outerShdw>
                </a:effectLst>
              </a14:hiddenEffects>
            </a:ext>
          </a:extLst>
        </p:spPr>
        <p:txBody>
          <a:bodyPr wrap="square" lIns="137144" tIns="68571" rIns="137144" bIns="68571">
            <a:spAutoFit/>
          </a:bodyPr>
          <a:lstStyle/>
          <a:p>
            <a:pPr algn="ctr" eaLnBrk="1" hangingPunct="1"/>
            <a:r>
              <a:rPr lang="en-US" altLang="zh-CN" sz="4800" b="1" dirty="0">
                <a:solidFill>
                  <a:schemeClr val="bg1"/>
                </a:solidFill>
                <a:latin typeface="Tahoma" panose="020B0604030504040204" pitchFamily="34" charset="0"/>
                <a:ea typeface="SimSun" panose="02010600030101010101" pitchFamily="2" charset="-122"/>
              </a:rPr>
              <a:t>SB/SP ACTION</a:t>
            </a:r>
            <a:endParaRPr lang="en-US" altLang="en-US" sz="4800" dirty="0">
              <a:solidFill>
                <a:schemeClr val="bg1"/>
              </a:solidFill>
              <a:latin typeface="Arial" panose="020B0604020202020204" pitchFamily="34" charset="0"/>
            </a:endParaRPr>
          </a:p>
        </p:txBody>
      </p:sp>
      <p:sp>
        <p:nvSpPr>
          <p:cNvPr id="30" name="Rectangle 8"/>
          <p:cNvSpPr>
            <a:spLocks noChangeArrowheads="1"/>
          </p:cNvSpPr>
          <p:nvPr/>
        </p:nvSpPr>
        <p:spPr bwMode="auto">
          <a:xfrm>
            <a:off x="13403422" y="1394659"/>
            <a:ext cx="4862807" cy="13716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8100000" algn="ctr" rotWithShape="0">
                    <a:srgbClr val="808080">
                      <a:alpha val="50000"/>
                    </a:srgbClr>
                  </a:outerShdw>
                </a:effectLst>
              </a14:hiddenEffects>
            </a:ext>
          </a:extLst>
        </p:spPr>
        <p:txBody>
          <a:bodyPr lIns="137144" tIns="68571" rIns="137144" bIns="68571"/>
          <a:lstStyle/>
          <a:p>
            <a:pPr eaLnBrk="1" hangingPunct="1"/>
            <a:r>
              <a:rPr lang="en-US" altLang="zh-CN" sz="4800" dirty="0">
                <a:solidFill>
                  <a:schemeClr val="bg1"/>
                </a:solidFill>
                <a:latin typeface="Tahoma" panose="020B0604030504040204" pitchFamily="34" charset="0"/>
                <a:ea typeface="SimSun" panose="02010600030101010101" pitchFamily="2" charset="-122"/>
              </a:rPr>
              <a:t>Overrides the veto action by 2/3 vote of all members</a:t>
            </a:r>
            <a:endParaRPr lang="en-US" altLang="en-US" sz="4800" dirty="0">
              <a:solidFill>
                <a:schemeClr val="bg1"/>
              </a:solidFill>
              <a:latin typeface="Arial" panose="020B0604020202020204" pitchFamily="34" charset="0"/>
            </a:endParaRPr>
          </a:p>
        </p:txBody>
      </p:sp>
      <p:sp>
        <p:nvSpPr>
          <p:cNvPr id="31" name="Rectangle 9"/>
          <p:cNvSpPr>
            <a:spLocks noChangeArrowheads="1"/>
          </p:cNvSpPr>
          <p:nvPr/>
        </p:nvSpPr>
        <p:spPr bwMode="auto">
          <a:xfrm>
            <a:off x="13096192" y="5049910"/>
            <a:ext cx="3714750" cy="161580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8100000" algn="ctr" rotWithShape="0">
                    <a:srgbClr val="808080">
                      <a:alpha val="50000"/>
                    </a:srgbClr>
                  </a:outerShdw>
                </a:effectLst>
              </a14:hiddenEffects>
            </a:ext>
          </a:extLst>
        </p:spPr>
        <p:txBody>
          <a:bodyPr lIns="137144" tIns="68571" rIns="137144" bIns="68571">
            <a:spAutoFit/>
          </a:bodyPr>
          <a:lstStyle/>
          <a:p>
            <a:pPr algn="ctr" eaLnBrk="1" hangingPunct="1"/>
            <a:r>
              <a:rPr lang="en-US" altLang="zh-CN" sz="4800" dirty="0">
                <a:solidFill>
                  <a:schemeClr val="bg1"/>
                </a:solidFill>
                <a:latin typeface="Tahoma" panose="020B0604030504040204" pitchFamily="34" charset="0"/>
                <a:ea typeface="SimSun" panose="02010600030101010101" pitchFamily="2" charset="-122"/>
              </a:rPr>
              <a:t>No further action</a:t>
            </a:r>
            <a:endParaRPr lang="en-US" altLang="en-US" sz="4800" dirty="0">
              <a:solidFill>
                <a:schemeClr val="bg1"/>
              </a:solidFill>
              <a:latin typeface="Arial" panose="020B0604020202020204" pitchFamily="34" charset="0"/>
            </a:endParaRPr>
          </a:p>
        </p:txBody>
      </p:sp>
      <p:sp>
        <p:nvSpPr>
          <p:cNvPr id="32" name="Rectangle 10"/>
          <p:cNvSpPr>
            <a:spLocks noChangeArrowheads="1"/>
          </p:cNvSpPr>
          <p:nvPr/>
        </p:nvSpPr>
        <p:spPr bwMode="auto">
          <a:xfrm>
            <a:off x="6553200" y="3467100"/>
            <a:ext cx="2971800" cy="81154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8100000" algn="ctr" rotWithShape="0">
                    <a:srgbClr val="808080">
                      <a:alpha val="50000"/>
                    </a:srgbClr>
                  </a:outerShdw>
                </a:effectLst>
              </a14:hiddenEffects>
            </a:ext>
          </a:extLst>
        </p:spPr>
        <p:txBody>
          <a:bodyPr lIns="137144" tIns="68571" rIns="137144" bIns="68571"/>
          <a:lstStyle/>
          <a:p>
            <a:pPr algn="ctr" eaLnBrk="1" hangingPunct="1"/>
            <a:r>
              <a:rPr lang="en-US" altLang="zh-CN" sz="5400" dirty="0">
                <a:solidFill>
                  <a:schemeClr val="bg1"/>
                </a:solidFill>
                <a:latin typeface="Tahoma" panose="020B0604030504040204" pitchFamily="34" charset="0"/>
                <a:ea typeface="SimSun" panose="02010600030101010101" pitchFamily="2" charset="-122"/>
              </a:rPr>
              <a:t>Vetoes</a:t>
            </a:r>
            <a:endParaRPr lang="en-US" altLang="en-US" sz="5400" dirty="0">
              <a:solidFill>
                <a:schemeClr val="bg1"/>
              </a:solidFill>
              <a:latin typeface="Arial" panose="020B0604020202020204" pitchFamily="34" charset="0"/>
            </a:endParaRPr>
          </a:p>
        </p:txBody>
      </p:sp>
      <p:sp>
        <p:nvSpPr>
          <p:cNvPr id="33" name="Rectangle 11"/>
          <p:cNvSpPr>
            <a:spLocks noChangeArrowheads="1"/>
          </p:cNvSpPr>
          <p:nvPr/>
        </p:nvSpPr>
        <p:spPr bwMode="auto">
          <a:xfrm>
            <a:off x="3505200" y="3238500"/>
            <a:ext cx="2457450" cy="12573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8100000" algn="ctr" rotWithShape="0">
                    <a:srgbClr val="808080">
                      <a:alpha val="50000"/>
                    </a:srgbClr>
                  </a:outerShdw>
                </a:effectLst>
              </a14:hiddenEffects>
            </a:ext>
          </a:extLst>
        </p:spPr>
        <p:txBody>
          <a:bodyPr lIns="137144" tIns="68571" rIns="137144" bIns="68571"/>
          <a:lstStyle/>
          <a:p>
            <a:pPr algn="ctr" eaLnBrk="1" hangingPunct="1"/>
            <a:r>
              <a:rPr lang="en-US" altLang="zh-CN" sz="6600" b="1" dirty="0">
                <a:solidFill>
                  <a:schemeClr val="bg1"/>
                </a:solidFill>
                <a:latin typeface="Tahoma" panose="020B0604030504040204" pitchFamily="34" charset="0"/>
                <a:ea typeface="SimSun" panose="02010600030101010101" pitchFamily="2" charset="-122"/>
              </a:rPr>
              <a:t>LCE</a:t>
            </a:r>
            <a:endParaRPr lang="en-US" altLang="en-US" sz="6600" b="1" dirty="0">
              <a:solidFill>
                <a:schemeClr val="bg1"/>
              </a:solidFill>
              <a:latin typeface="Arial" panose="020B0604020202020204" pitchFamily="34" charset="0"/>
            </a:endParaRPr>
          </a:p>
        </p:txBody>
      </p:sp>
      <p:sp>
        <p:nvSpPr>
          <p:cNvPr id="36" name="Line 15"/>
          <p:cNvSpPr>
            <a:spLocks noChangeShapeType="1"/>
          </p:cNvSpPr>
          <p:nvPr/>
        </p:nvSpPr>
        <p:spPr bwMode="auto">
          <a:xfrm rot="931943" flipV="1">
            <a:off x="12942341" y="3261658"/>
            <a:ext cx="247650" cy="54768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SG" sz="4400">
              <a:solidFill>
                <a:schemeClr val="bg1"/>
              </a:solidFill>
            </a:endParaRPr>
          </a:p>
        </p:txBody>
      </p:sp>
      <p:sp>
        <p:nvSpPr>
          <p:cNvPr id="37" name="Line 16"/>
          <p:cNvSpPr>
            <a:spLocks noChangeShapeType="1"/>
          </p:cNvSpPr>
          <p:nvPr/>
        </p:nvSpPr>
        <p:spPr bwMode="auto">
          <a:xfrm rot="20069235">
            <a:off x="12981476" y="4721581"/>
            <a:ext cx="247650" cy="54768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SG" sz="4400">
              <a:solidFill>
                <a:schemeClr val="bg1"/>
              </a:solidFill>
            </a:endParaRPr>
          </a:p>
        </p:txBody>
      </p:sp>
      <p:sp>
        <p:nvSpPr>
          <p:cNvPr id="38" name="Line 17"/>
          <p:cNvSpPr>
            <a:spLocks noChangeShapeType="1"/>
          </p:cNvSpPr>
          <p:nvPr/>
        </p:nvSpPr>
        <p:spPr bwMode="auto">
          <a:xfrm>
            <a:off x="9215020" y="4309200"/>
            <a:ext cx="940841" cy="342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SG" sz="4400">
              <a:solidFill>
                <a:schemeClr val="bg1"/>
              </a:solidFill>
            </a:endParaRPr>
          </a:p>
        </p:txBody>
      </p:sp>
      <p:sp>
        <p:nvSpPr>
          <p:cNvPr id="39" name="Line 18"/>
          <p:cNvSpPr>
            <a:spLocks noChangeShapeType="1"/>
          </p:cNvSpPr>
          <p:nvPr/>
        </p:nvSpPr>
        <p:spPr bwMode="auto">
          <a:xfrm>
            <a:off x="6011233" y="3924300"/>
            <a:ext cx="685800"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SG" sz="4400">
              <a:solidFill>
                <a:schemeClr val="bg1"/>
              </a:solidFill>
            </a:endParaRPr>
          </a:p>
        </p:txBody>
      </p:sp>
      <p:sp>
        <p:nvSpPr>
          <p:cNvPr id="40" name="Line 19"/>
          <p:cNvSpPr>
            <a:spLocks noChangeShapeType="1"/>
          </p:cNvSpPr>
          <p:nvPr/>
        </p:nvSpPr>
        <p:spPr bwMode="auto">
          <a:xfrm rot="2368781" flipV="1">
            <a:off x="6134817" y="2652854"/>
            <a:ext cx="204788" cy="10287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SG" sz="4400">
              <a:solidFill>
                <a:schemeClr val="bg1"/>
              </a:solidFill>
            </a:endParaRPr>
          </a:p>
        </p:txBody>
      </p:sp>
      <p:sp>
        <p:nvSpPr>
          <p:cNvPr id="41" name="Line 20"/>
          <p:cNvSpPr>
            <a:spLocks noChangeShapeType="1"/>
          </p:cNvSpPr>
          <p:nvPr/>
        </p:nvSpPr>
        <p:spPr bwMode="auto">
          <a:xfrm rot="19335907">
            <a:off x="6173159" y="4047262"/>
            <a:ext cx="204788" cy="1069181"/>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SG" sz="4400">
              <a:solidFill>
                <a:schemeClr val="bg1"/>
              </a:solidFill>
            </a:endParaRPr>
          </a:p>
        </p:txBody>
      </p:sp>
      <p:sp>
        <p:nvSpPr>
          <p:cNvPr id="9" name="Rectangle 8"/>
          <p:cNvSpPr/>
          <p:nvPr/>
        </p:nvSpPr>
        <p:spPr>
          <a:xfrm>
            <a:off x="4800601" y="8343900"/>
            <a:ext cx="13258800" cy="1631216"/>
          </a:xfrm>
          <a:prstGeom prst="rect">
            <a:avLst/>
          </a:prstGeom>
          <a:ln>
            <a:solidFill>
              <a:schemeClr val="bg1"/>
            </a:solidFill>
          </a:ln>
        </p:spPr>
        <p:txBody>
          <a:bodyPr wrap="square">
            <a:spAutoFit/>
          </a:bodyPr>
          <a:lstStyle/>
          <a:p>
            <a:endParaRPr lang="en-SG" sz="2000" i="1" dirty="0">
              <a:solidFill>
                <a:schemeClr val="bg1"/>
              </a:solidFill>
            </a:endParaRPr>
          </a:p>
          <a:p>
            <a:r>
              <a:rPr lang="en-US" sz="2000" i="1" dirty="0">
                <a:solidFill>
                  <a:schemeClr val="bg1"/>
                </a:solidFill>
              </a:rPr>
              <a:t>Sec. 55 (b) The veto shall be communicated by the local chief executive concerned to the </a:t>
            </a:r>
            <a:r>
              <a:rPr lang="en-US" sz="2000" i="1" dirty="0" err="1">
                <a:solidFill>
                  <a:schemeClr val="bg1"/>
                </a:solidFill>
              </a:rPr>
              <a:t>Sanggunian</a:t>
            </a:r>
            <a:r>
              <a:rPr lang="en-US" sz="2000" i="1" dirty="0">
                <a:solidFill>
                  <a:schemeClr val="bg1"/>
                </a:solidFill>
              </a:rPr>
              <a:t> within fifteen (15) days in the case of a province, and ten (10) days in the case of a city or a municipality; otherwise, the ordinance shall be deemed approved as if he had signed it. </a:t>
            </a:r>
          </a:p>
          <a:p>
            <a:endParaRPr lang="en-SG" sz="2000" i="1" dirty="0">
              <a:solidFill>
                <a:schemeClr val="bg1"/>
              </a:solidFill>
            </a:endParaRPr>
          </a:p>
        </p:txBody>
      </p:sp>
    </p:spTree>
    <p:extLst>
      <p:ext uri="{BB962C8B-B14F-4D97-AF65-F5344CB8AC3E}">
        <p14:creationId xmlns:p14="http://schemas.microsoft.com/office/powerpoint/2010/main" val="339151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fill="hold"/>
                                        <p:tgtEl>
                                          <p:spTgt spid="40"/>
                                        </p:tgtEl>
                                        <p:attrNameLst>
                                          <p:attrName>ppt_x</p:attrName>
                                        </p:attrNameLst>
                                      </p:cBhvr>
                                      <p:tavLst>
                                        <p:tav tm="0">
                                          <p:val>
                                            <p:strVal val="#ppt_x"/>
                                          </p:val>
                                        </p:tav>
                                        <p:tav tm="100000">
                                          <p:val>
                                            <p:strVal val="#ppt_x"/>
                                          </p:val>
                                        </p:tav>
                                      </p:tavLst>
                                    </p:anim>
                                    <p:anim calcmode="lin" valueType="num">
                                      <p:cBhvr additive="base">
                                        <p:cTn id="13"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slide(fromBottom)">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ppt_x"/>
                                          </p:val>
                                        </p:tav>
                                        <p:tav tm="100000">
                                          <p:val>
                                            <p:strVal val="#ppt_x"/>
                                          </p:val>
                                        </p:tav>
                                      </p:tavLst>
                                    </p:anim>
                                    <p:anim calcmode="lin" valueType="num">
                                      <p:cBhvr additive="base">
                                        <p:cTn id="2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strips(downLeft)">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randombar(horizontal)">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slide(fromBottom)">
                                      <p:cBhvr>
                                        <p:cTn id="39" dur="500"/>
                                        <p:tgtEl>
                                          <p:spTgt spid="38"/>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ppt_x"/>
                                          </p:val>
                                        </p:tav>
                                        <p:tav tm="100000">
                                          <p:val>
                                            <p:strVal val="#ppt_x"/>
                                          </p:val>
                                        </p:tav>
                                      </p:tavLst>
                                    </p:anim>
                                    <p:anim calcmode="lin" valueType="num">
                                      <p:cBhvr additive="base">
                                        <p:cTn id="4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diamond(in)">
                                      <p:cBhvr>
                                        <p:cTn id="50" dur="20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slide(fromBottom)">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checkerboard(across)">
                                      <p:cBhvr>
                                        <p:cTn id="60" dur="500"/>
                                        <p:tgtEl>
                                          <p:spTgt spid="37"/>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box(in)">
                                      <p:cBhvr>
                                        <p:cTn id="65" dur="500"/>
                                        <p:tgtEl>
                                          <p:spTgt spid="31"/>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dissolve">
                                      <p:cBhvr>
                                        <p:cTn id="7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6" grpId="0" animBg="1"/>
      <p:bldP spid="37" grpId="0" animBg="1"/>
      <p:bldP spid="38" grpId="0" animBg="1"/>
      <p:bldP spid="39" grpId="0" animBg="1"/>
      <p:bldP spid="40" grpId="0" animBg="1"/>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888" b="-8888"/>
            </a:stretch>
          </a:blipFill>
        </p:spPr>
      </p:sp>
      <p:sp>
        <p:nvSpPr>
          <p:cNvPr id="4" name="TextBox 4"/>
          <p:cNvSpPr txBox="1"/>
          <p:nvPr/>
        </p:nvSpPr>
        <p:spPr>
          <a:xfrm>
            <a:off x="691609" y="6196762"/>
            <a:ext cx="4930496" cy="1616596"/>
          </a:xfrm>
          <a:prstGeom prst="rect">
            <a:avLst/>
          </a:prstGeom>
        </p:spPr>
        <p:txBody>
          <a:bodyPr wrap="square" lIns="0" tIns="0" rIns="0" bIns="0" rtlCol="0" anchor="t">
            <a:spAutoFit/>
          </a:bodyPr>
          <a:lstStyle/>
          <a:p>
            <a:pPr algn="l">
              <a:lnSpc>
                <a:spcPts val="4160"/>
              </a:lnSpc>
            </a:pPr>
            <a:r>
              <a:rPr lang="en-US" sz="4000" b="1" dirty="0">
                <a:solidFill>
                  <a:srgbClr val="FFFFFF"/>
                </a:solidFill>
                <a:latin typeface="Carlito Bold"/>
                <a:ea typeface="Carlito Bold"/>
                <a:cs typeface="Carlito Bold"/>
                <a:sym typeface="Carlito Bold"/>
              </a:rPr>
              <a:t>This is the fundamental law of the land.</a:t>
            </a:r>
          </a:p>
        </p:txBody>
      </p:sp>
      <p:sp>
        <p:nvSpPr>
          <p:cNvPr id="6" name="TextBox 6"/>
          <p:cNvSpPr txBox="1"/>
          <p:nvPr/>
        </p:nvSpPr>
        <p:spPr>
          <a:xfrm>
            <a:off x="596620" y="2473642"/>
            <a:ext cx="6415821" cy="3310650"/>
          </a:xfrm>
          <a:prstGeom prst="rect">
            <a:avLst/>
          </a:prstGeom>
        </p:spPr>
        <p:txBody>
          <a:bodyPr lIns="0" tIns="0" rIns="0" bIns="0" rtlCol="0" anchor="t">
            <a:spAutoFit/>
          </a:bodyPr>
          <a:lstStyle/>
          <a:p>
            <a:pPr algn="l">
              <a:lnSpc>
                <a:spcPts val="8649"/>
              </a:lnSpc>
            </a:pPr>
            <a:r>
              <a:rPr lang="en-US" sz="7521" b="1" dirty="0">
                <a:solidFill>
                  <a:srgbClr val="FCFBF5"/>
                </a:solidFill>
                <a:latin typeface="Ibarra Real Nova Bold"/>
                <a:ea typeface="Ibarra Real Nova Bold"/>
                <a:cs typeface="Ibarra Real Nova Bold"/>
                <a:sym typeface="Ibarra Real Nova Bold"/>
              </a:rPr>
              <a:t>The 1987 Philippine Constitution</a:t>
            </a:r>
          </a:p>
        </p:txBody>
      </p:sp>
      <p:pic>
        <p:nvPicPr>
          <p:cNvPr id="7" name="Picture 6">
            <a:extLst>
              <a:ext uri="{FF2B5EF4-FFF2-40B4-BE49-F238E27FC236}">
                <a16:creationId xmlns:a16="http://schemas.microsoft.com/office/drawing/2014/main" id="{50D18124-2335-ADD6-A0D4-18F5FBFF5A1D}"/>
              </a:ext>
            </a:extLst>
          </p:cNvPr>
          <p:cNvPicPr>
            <a:picLocks noChangeAspect="1"/>
          </p:cNvPicPr>
          <p:nvPr/>
        </p:nvPicPr>
        <p:blipFill>
          <a:blip r:embed="rId3"/>
          <a:stretch>
            <a:fillRect/>
          </a:stretch>
        </p:blipFill>
        <p:spPr>
          <a:xfrm>
            <a:off x="6248400" y="876300"/>
            <a:ext cx="11152914" cy="797242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Line 40"/>
          <p:cNvSpPr>
            <a:spLocks noChangeShapeType="1"/>
          </p:cNvSpPr>
          <p:nvPr/>
        </p:nvSpPr>
        <p:spPr bwMode="auto">
          <a:xfrm>
            <a:off x="6972301" y="6743700"/>
            <a:ext cx="86439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sz="3600"/>
          </a:p>
        </p:txBody>
      </p:sp>
      <p:sp>
        <p:nvSpPr>
          <p:cNvPr id="114691" name="Line 47"/>
          <p:cNvSpPr>
            <a:spLocks noChangeShapeType="1"/>
          </p:cNvSpPr>
          <p:nvPr/>
        </p:nvSpPr>
        <p:spPr bwMode="auto">
          <a:xfrm>
            <a:off x="6743701" y="2790825"/>
            <a:ext cx="79533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sz="3600"/>
          </a:p>
        </p:txBody>
      </p:sp>
      <p:sp>
        <p:nvSpPr>
          <p:cNvPr id="114692" name="Rectangle 6"/>
          <p:cNvSpPr>
            <a:spLocks noChangeArrowheads="1"/>
          </p:cNvSpPr>
          <p:nvPr/>
        </p:nvSpPr>
        <p:spPr bwMode="auto">
          <a:xfrm>
            <a:off x="3314700" y="2171700"/>
            <a:ext cx="3429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44" tIns="68571" rIns="137144" bIns="6857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3600" b="1" dirty="0">
                <a:latin typeface="Tahoma" panose="020B0604030504040204" pitchFamily="34" charset="0"/>
              </a:rPr>
              <a:t>SOURCES OF IDEA</a:t>
            </a:r>
          </a:p>
        </p:txBody>
      </p:sp>
      <p:sp>
        <p:nvSpPr>
          <p:cNvPr id="114693" name="Rectangle 7"/>
          <p:cNvSpPr>
            <a:spLocks noChangeArrowheads="1"/>
          </p:cNvSpPr>
          <p:nvPr/>
        </p:nvSpPr>
        <p:spPr bwMode="auto">
          <a:xfrm>
            <a:off x="7200900" y="2228850"/>
            <a:ext cx="36576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44" tIns="68571" rIns="137144" bIns="6857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3600" b="1" dirty="0">
                <a:latin typeface="Tahoma" panose="020B0604030504040204" pitchFamily="34" charset="0"/>
              </a:rPr>
              <a:t>SB/SP MEMBER</a:t>
            </a:r>
            <a:endParaRPr lang="en-US" altLang="zh-CN" sz="3600" dirty="0">
              <a:latin typeface="Tahoma" panose="020B0604030504040204" pitchFamily="34" charset="0"/>
            </a:endParaRPr>
          </a:p>
          <a:p>
            <a:pPr algn="ctr" eaLnBrk="1" hangingPunct="1"/>
            <a:endParaRPr lang="en-US" altLang="zh-CN" sz="1500" dirty="0">
              <a:latin typeface="Tahoma" panose="020B0604030504040204" pitchFamily="34" charset="0"/>
            </a:endParaRPr>
          </a:p>
        </p:txBody>
      </p:sp>
      <p:sp>
        <p:nvSpPr>
          <p:cNvPr id="114694" name="Rectangle 8"/>
          <p:cNvSpPr>
            <a:spLocks noChangeArrowheads="1"/>
          </p:cNvSpPr>
          <p:nvPr/>
        </p:nvSpPr>
        <p:spPr bwMode="auto">
          <a:xfrm>
            <a:off x="12001500" y="2228850"/>
            <a:ext cx="36576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44" tIns="68571" rIns="137144" bIns="6857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3600" b="1">
                <a:latin typeface="Tahoma" panose="020B0604030504040204" pitchFamily="34" charset="0"/>
              </a:rPr>
              <a:t>SECRETARY TO THE SANGGUNIAN</a:t>
            </a:r>
          </a:p>
          <a:p>
            <a:pPr algn="ctr" eaLnBrk="1" hangingPunct="1"/>
            <a:endParaRPr lang="en-US" altLang="zh-CN" sz="1500">
              <a:latin typeface="Tahoma" panose="020B0604030504040204" pitchFamily="34" charset="0"/>
            </a:endParaRPr>
          </a:p>
        </p:txBody>
      </p:sp>
      <p:sp>
        <p:nvSpPr>
          <p:cNvPr id="114695" name="Rectangle 9"/>
          <p:cNvSpPr>
            <a:spLocks noChangeArrowheads="1"/>
          </p:cNvSpPr>
          <p:nvPr/>
        </p:nvSpPr>
        <p:spPr bwMode="auto">
          <a:xfrm>
            <a:off x="12001500" y="4505325"/>
            <a:ext cx="36576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44" tIns="68571" rIns="137144" bIns="6857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3600" b="1" dirty="0">
                <a:latin typeface="Tahoma" panose="020B0604030504040204" pitchFamily="34" charset="0"/>
              </a:rPr>
              <a:t>FIRST READING</a:t>
            </a:r>
            <a:endParaRPr lang="en-US" altLang="en-US" sz="3600" dirty="0"/>
          </a:p>
        </p:txBody>
      </p:sp>
      <p:sp>
        <p:nvSpPr>
          <p:cNvPr id="114696" name="Rectangle 10"/>
          <p:cNvSpPr>
            <a:spLocks noChangeArrowheads="1"/>
          </p:cNvSpPr>
          <p:nvPr/>
        </p:nvSpPr>
        <p:spPr bwMode="auto">
          <a:xfrm>
            <a:off x="7315200" y="4676775"/>
            <a:ext cx="33718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44" tIns="68571" rIns="137144" bIns="6857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3600" b="1" dirty="0">
                <a:latin typeface="Tahoma" panose="020B0604030504040204" pitchFamily="34" charset="0"/>
              </a:rPr>
              <a:t>COMMITTEE</a:t>
            </a:r>
          </a:p>
          <a:p>
            <a:pPr eaLnBrk="1" hangingPunct="1"/>
            <a:endParaRPr lang="en-US" altLang="en-US" sz="5400" dirty="0"/>
          </a:p>
        </p:txBody>
      </p:sp>
      <p:sp>
        <p:nvSpPr>
          <p:cNvPr id="114697" name="Rectangle 13"/>
          <p:cNvSpPr>
            <a:spLocks noChangeArrowheads="1"/>
          </p:cNvSpPr>
          <p:nvPr/>
        </p:nvSpPr>
        <p:spPr bwMode="auto">
          <a:xfrm>
            <a:off x="2743200" y="4514850"/>
            <a:ext cx="40005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44" tIns="68571" rIns="137144" bIns="6857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3600" b="1" dirty="0">
                <a:latin typeface="Tahoma" panose="020B0604030504040204" pitchFamily="34" charset="0"/>
              </a:rPr>
              <a:t>SECOND READING</a:t>
            </a:r>
          </a:p>
        </p:txBody>
      </p:sp>
      <p:sp>
        <p:nvSpPr>
          <p:cNvPr id="114698" name="Rectangle 14"/>
          <p:cNvSpPr>
            <a:spLocks noChangeArrowheads="1"/>
          </p:cNvSpPr>
          <p:nvPr/>
        </p:nvSpPr>
        <p:spPr bwMode="auto">
          <a:xfrm>
            <a:off x="2743200" y="6343650"/>
            <a:ext cx="42291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68571" rIns="68580" bIns="6857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3600" b="1" dirty="0">
                <a:latin typeface="Tahoma" panose="020B0604030504040204" pitchFamily="34" charset="0"/>
              </a:rPr>
              <a:t>THIRD READING</a:t>
            </a:r>
          </a:p>
        </p:txBody>
      </p:sp>
      <p:sp>
        <p:nvSpPr>
          <p:cNvPr id="114699" name="Rectangle 15"/>
          <p:cNvSpPr>
            <a:spLocks noChangeArrowheads="1"/>
          </p:cNvSpPr>
          <p:nvPr/>
        </p:nvSpPr>
        <p:spPr bwMode="auto">
          <a:xfrm>
            <a:off x="8115301" y="6334125"/>
            <a:ext cx="3250406"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44" tIns="68571" rIns="137144" bIns="6857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3600" b="1" dirty="0">
                <a:latin typeface="Tahoma" panose="020B0604030504040204" pitchFamily="34" charset="0"/>
              </a:rPr>
              <a:t>ENROLMENT</a:t>
            </a:r>
          </a:p>
          <a:p>
            <a:pPr algn="ctr" eaLnBrk="1" hangingPunct="1"/>
            <a:endParaRPr lang="en-US" altLang="zh-CN" sz="1500" dirty="0">
              <a:latin typeface="Tahoma" panose="020B0604030504040204" pitchFamily="34" charset="0"/>
            </a:endParaRPr>
          </a:p>
        </p:txBody>
      </p:sp>
      <p:sp>
        <p:nvSpPr>
          <p:cNvPr id="114700" name="Rectangle 16"/>
          <p:cNvSpPr>
            <a:spLocks noChangeArrowheads="1"/>
          </p:cNvSpPr>
          <p:nvPr/>
        </p:nvSpPr>
        <p:spPr bwMode="auto">
          <a:xfrm>
            <a:off x="7543800" y="8001000"/>
            <a:ext cx="35433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44" tIns="68571" rIns="137144" bIns="6857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3600" b="1" dirty="0">
                <a:latin typeface="Tahoma" panose="020B0604030504040204" pitchFamily="34" charset="0"/>
              </a:rPr>
              <a:t>SECRETARY TO THE SANGGUNIAN</a:t>
            </a:r>
          </a:p>
          <a:p>
            <a:pPr algn="just" eaLnBrk="1" hangingPunct="1"/>
            <a:endParaRPr lang="en-US" altLang="zh-CN" sz="1500" dirty="0">
              <a:latin typeface="Tahoma" panose="020B0604030504040204" pitchFamily="34" charset="0"/>
            </a:endParaRPr>
          </a:p>
        </p:txBody>
      </p:sp>
      <p:sp>
        <p:nvSpPr>
          <p:cNvPr id="114701" name="Rectangle 19"/>
          <p:cNvSpPr>
            <a:spLocks noChangeArrowheads="1"/>
          </p:cNvSpPr>
          <p:nvPr/>
        </p:nvSpPr>
        <p:spPr bwMode="auto">
          <a:xfrm>
            <a:off x="12801600" y="8001000"/>
            <a:ext cx="2171700" cy="124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144" tIns="68571" rIns="137144" bIns="68571">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3600" b="1" dirty="0">
                <a:latin typeface="Tahoma" panose="020B0604030504040204" pitchFamily="34" charset="0"/>
              </a:rPr>
              <a:t>SB/SP ACTION</a:t>
            </a:r>
            <a:endParaRPr lang="en-US" altLang="en-US" sz="3600" dirty="0"/>
          </a:p>
        </p:txBody>
      </p:sp>
      <p:sp>
        <p:nvSpPr>
          <p:cNvPr id="114702" name="Rectangle 23"/>
          <p:cNvSpPr>
            <a:spLocks noChangeArrowheads="1"/>
          </p:cNvSpPr>
          <p:nvPr/>
        </p:nvSpPr>
        <p:spPr bwMode="auto">
          <a:xfrm>
            <a:off x="12744450" y="6515100"/>
            <a:ext cx="20002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44" tIns="68571" rIns="137144" bIns="6857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3600" b="1" dirty="0">
                <a:latin typeface="Tahoma" panose="020B0604030504040204" pitchFamily="34" charset="0"/>
              </a:rPr>
              <a:t>LCE</a:t>
            </a:r>
            <a:endParaRPr lang="en-US" altLang="en-US" sz="3600" b="1" dirty="0"/>
          </a:p>
        </p:txBody>
      </p:sp>
      <p:sp>
        <p:nvSpPr>
          <p:cNvPr id="114703" name="Line 41"/>
          <p:cNvSpPr>
            <a:spLocks noChangeShapeType="1"/>
          </p:cNvSpPr>
          <p:nvPr/>
        </p:nvSpPr>
        <p:spPr bwMode="auto">
          <a:xfrm>
            <a:off x="4686300" y="5886450"/>
            <a:ext cx="0" cy="51435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sz="3600"/>
          </a:p>
        </p:txBody>
      </p:sp>
      <p:sp>
        <p:nvSpPr>
          <p:cNvPr id="114705" name="Line 45"/>
          <p:cNvSpPr>
            <a:spLocks noChangeShapeType="1"/>
          </p:cNvSpPr>
          <p:nvPr/>
        </p:nvSpPr>
        <p:spPr bwMode="auto">
          <a:xfrm>
            <a:off x="13830300" y="4090988"/>
            <a:ext cx="0" cy="48101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sz="3600"/>
          </a:p>
        </p:txBody>
      </p:sp>
      <p:sp>
        <p:nvSpPr>
          <p:cNvPr id="114706" name="Line 46"/>
          <p:cNvSpPr>
            <a:spLocks noChangeShapeType="1"/>
          </p:cNvSpPr>
          <p:nvPr/>
        </p:nvSpPr>
        <p:spPr bwMode="auto">
          <a:xfrm>
            <a:off x="10858500" y="2790825"/>
            <a:ext cx="10287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sz="3600"/>
          </a:p>
        </p:txBody>
      </p:sp>
      <p:sp>
        <p:nvSpPr>
          <p:cNvPr id="114708" name="Line 44"/>
          <p:cNvSpPr>
            <a:spLocks noChangeShapeType="1"/>
          </p:cNvSpPr>
          <p:nvPr/>
        </p:nvSpPr>
        <p:spPr bwMode="auto">
          <a:xfrm flipH="1">
            <a:off x="6057901" y="5029200"/>
            <a:ext cx="1097756"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sz="3600"/>
          </a:p>
        </p:txBody>
      </p:sp>
      <p:sp>
        <p:nvSpPr>
          <p:cNvPr id="114709" name="Line 40"/>
          <p:cNvSpPr>
            <a:spLocks noChangeShapeType="1"/>
          </p:cNvSpPr>
          <p:nvPr/>
        </p:nvSpPr>
        <p:spPr bwMode="auto">
          <a:xfrm>
            <a:off x="11594306" y="6743700"/>
            <a:ext cx="86439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sz="3600"/>
          </a:p>
        </p:txBody>
      </p:sp>
      <p:sp>
        <p:nvSpPr>
          <p:cNvPr id="114710" name="Line 45"/>
          <p:cNvSpPr>
            <a:spLocks noChangeShapeType="1"/>
          </p:cNvSpPr>
          <p:nvPr/>
        </p:nvSpPr>
        <p:spPr bwMode="auto">
          <a:xfrm>
            <a:off x="13830300" y="7315201"/>
            <a:ext cx="0" cy="48101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sz="3600"/>
          </a:p>
        </p:txBody>
      </p:sp>
      <p:sp>
        <p:nvSpPr>
          <p:cNvPr id="114711" name="Line 44"/>
          <p:cNvSpPr>
            <a:spLocks noChangeShapeType="1"/>
          </p:cNvSpPr>
          <p:nvPr/>
        </p:nvSpPr>
        <p:spPr bwMode="auto">
          <a:xfrm flipH="1">
            <a:off x="11087101" y="8458200"/>
            <a:ext cx="182403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sz="3600"/>
          </a:p>
        </p:txBody>
      </p:sp>
      <p:sp>
        <p:nvSpPr>
          <p:cNvPr id="34" name="Line 44"/>
          <p:cNvSpPr>
            <a:spLocks noChangeShapeType="1"/>
          </p:cNvSpPr>
          <p:nvPr/>
        </p:nvSpPr>
        <p:spPr bwMode="auto">
          <a:xfrm flipH="1">
            <a:off x="5491163" y="8394701"/>
            <a:ext cx="182403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sz="3600"/>
          </a:p>
        </p:txBody>
      </p:sp>
      <p:sp>
        <p:nvSpPr>
          <p:cNvPr id="35" name="Rectangle 23"/>
          <p:cNvSpPr>
            <a:spLocks noChangeArrowheads="1"/>
          </p:cNvSpPr>
          <p:nvPr/>
        </p:nvSpPr>
        <p:spPr bwMode="auto">
          <a:xfrm>
            <a:off x="3025190" y="8118057"/>
            <a:ext cx="2465973" cy="568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44" tIns="68571" rIns="137144" bIns="6857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3600" b="1" dirty="0">
                <a:latin typeface="Tahoma" panose="020B0604030504040204" pitchFamily="34" charset="0"/>
              </a:rPr>
              <a:t>ARCHIVE</a:t>
            </a:r>
            <a:endParaRPr lang="en-US" altLang="en-US" sz="3600" b="1" dirty="0"/>
          </a:p>
        </p:txBody>
      </p:sp>
      <p:sp>
        <p:nvSpPr>
          <p:cNvPr id="27" name="Line 44"/>
          <p:cNvSpPr>
            <a:spLocks noChangeShapeType="1"/>
          </p:cNvSpPr>
          <p:nvPr/>
        </p:nvSpPr>
        <p:spPr bwMode="auto">
          <a:xfrm flipH="1">
            <a:off x="11018045" y="5029200"/>
            <a:ext cx="1097756"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sz="3600"/>
          </a:p>
        </p:txBody>
      </p:sp>
      <p:sp>
        <p:nvSpPr>
          <p:cNvPr id="3" name="Rectangle 2">
            <a:extLst>
              <a:ext uri="{FF2B5EF4-FFF2-40B4-BE49-F238E27FC236}">
                <a16:creationId xmlns:a16="http://schemas.microsoft.com/office/drawing/2014/main" id="{F6C4DAD4-B524-BE2F-FB6A-A8D6FC77681A}"/>
              </a:ext>
            </a:extLst>
          </p:cNvPr>
          <p:cNvSpPr>
            <a:spLocks noChangeArrowheads="1"/>
          </p:cNvSpPr>
          <p:nvPr/>
        </p:nvSpPr>
        <p:spPr bwMode="auto">
          <a:xfrm>
            <a:off x="7772400" y="256907"/>
            <a:ext cx="8001000" cy="1569660"/>
          </a:xfrm>
          <a:prstGeom prst="rect">
            <a:avLst/>
          </a:prstGeom>
          <a:ln w="28575" cmpd="db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4800" dirty="0">
                <a:effectLst>
                  <a:outerShdw blurRad="50800" dist="38100" dir="8100000" algn="tr" rotWithShape="0">
                    <a:prstClr val="black">
                      <a:alpha val="40000"/>
                    </a:prstClr>
                  </a:outerShdw>
                </a:effectLst>
                <a:latin typeface="Berlin Sans FB" pitchFamily="34" charset="0"/>
              </a:rPr>
              <a:t>HOW AN IDEA BECOMES AN ORDINANCE</a:t>
            </a:r>
          </a:p>
        </p:txBody>
      </p:sp>
    </p:spTree>
    <p:extLst>
      <p:ext uri="{BB962C8B-B14F-4D97-AF65-F5344CB8AC3E}">
        <p14:creationId xmlns:p14="http://schemas.microsoft.com/office/powerpoint/2010/main" val="25120047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14711"/>
                                        </p:tgtEl>
                                        <p:attrNameLst>
                                          <p:attrName>style.visibility</p:attrName>
                                        </p:attrNameLst>
                                      </p:cBhvr>
                                      <p:to>
                                        <p:strVal val="visible"/>
                                      </p:to>
                                    </p:set>
                                    <p:animEffect transition="in" filter="wheel(1)">
                                      <p:cBhvr>
                                        <p:cTn id="7" dur="2000"/>
                                        <p:tgtEl>
                                          <p:spTgt spid="1147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470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500" fill="hold"/>
                                        <p:tgtEl>
                                          <p:spTgt spid="34"/>
                                        </p:tgtEl>
                                        <p:attrNameLst>
                                          <p:attrName>ppt_x</p:attrName>
                                        </p:attrNameLst>
                                      </p:cBhvr>
                                      <p:tavLst>
                                        <p:tav tm="0">
                                          <p:val>
                                            <p:strVal val="#ppt_x"/>
                                          </p:val>
                                        </p:tav>
                                        <p:tav tm="100000">
                                          <p:val>
                                            <p:strVal val="#ppt_x"/>
                                          </p:val>
                                        </p:tav>
                                      </p:tavLst>
                                    </p:anim>
                                    <p:anim calcmode="lin" valueType="num">
                                      <p:cBhvr additive="base">
                                        <p:cTn id="1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00" grpId="0"/>
      <p:bldP spid="114711" grpId="0" animBg="1"/>
      <p:bldP spid="34" grpId="0" animBg="1"/>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609600" y="2208098"/>
            <a:ext cx="17068800" cy="7817645"/>
          </a:xfrm>
          <a:prstGeom prst="rect">
            <a:avLst/>
          </a:prstGeom>
        </p:spPr>
        <p:txBody>
          <a:bodyPr vert="horz" lIns="137160" tIns="68580" rIns="137160" bIns="68580" rtlCol="0" anchor="ctr">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802482" indent="-802482">
              <a:lnSpc>
                <a:spcPct val="80000"/>
              </a:lnSpc>
              <a:buSzPct val="100000"/>
              <a:buFont typeface="Wingdings" pitchFamily="2" charset="2"/>
              <a:buAutoNum type="alphaLcParenBoth"/>
              <a:defRPr/>
            </a:pPr>
            <a:r>
              <a:rPr lang="en-PH" sz="6600" dirty="0">
                <a:latin typeface="Berlin Sans FB" pitchFamily="34" charset="0"/>
              </a:rPr>
              <a:t>Within </a:t>
            </a:r>
            <a:r>
              <a:rPr lang="en-PH" sz="6600" dirty="0">
                <a:solidFill>
                  <a:srgbClr val="FF0000"/>
                </a:solidFill>
                <a:latin typeface="Berlin Sans FB" pitchFamily="34" charset="0"/>
              </a:rPr>
              <a:t>ten (10) days </a:t>
            </a:r>
            <a:r>
              <a:rPr lang="en-PH" sz="6600" dirty="0">
                <a:latin typeface="Berlin Sans FB" pitchFamily="34" charset="0"/>
              </a:rPr>
              <a:t>after its enactment, the </a:t>
            </a:r>
            <a:r>
              <a:rPr lang="en-PH" sz="6600" dirty="0" err="1">
                <a:latin typeface="Berlin Sans FB" pitchFamily="34" charset="0"/>
              </a:rPr>
              <a:t>Sangguniang</a:t>
            </a:r>
            <a:r>
              <a:rPr lang="en-PH" sz="6600" dirty="0">
                <a:latin typeface="Berlin Sans FB" pitchFamily="34" charset="0"/>
              </a:rPr>
              <a:t> Barangay shall furnish copies of all Barangay ordinances to the </a:t>
            </a:r>
            <a:r>
              <a:rPr lang="en-PH" sz="6600" dirty="0" err="1">
                <a:latin typeface="Berlin Sans FB" pitchFamily="34" charset="0"/>
              </a:rPr>
              <a:t>Sangguniang</a:t>
            </a:r>
            <a:r>
              <a:rPr lang="en-PH" sz="6600" dirty="0">
                <a:latin typeface="Berlin Sans FB" pitchFamily="34" charset="0"/>
              </a:rPr>
              <a:t> </a:t>
            </a:r>
            <a:r>
              <a:rPr lang="en-PH" sz="6600" dirty="0" err="1">
                <a:latin typeface="Berlin Sans FB" pitchFamily="34" charset="0"/>
              </a:rPr>
              <a:t>Panlungsod</a:t>
            </a:r>
            <a:r>
              <a:rPr lang="en-PH" sz="6600" dirty="0">
                <a:latin typeface="Berlin Sans FB" pitchFamily="34" charset="0"/>
              </a:rPr>
              <a:t> or </a:t>
            </a:r>
            <a:r>
              <a:rPr lang="en-PH" sz="6600" dirty="0" err="1">
                <a:latin typeface="Berlin Sans FB" pitchFamily="34" charset="0"/>
              </a:rPr>
              <a:t>Sangguniang</a:t>
            </a:r>
            <a:r>
              <a:rPr lang="en-PH" sz="6600" dirty="0">
                <a:latin typeface="Berlin Sans FB" pitchFamily="34" charset="0"/>
              </a:rPr>
              <a:t> </a:t>
            </a:r>
            <a:r>
              <a:rPr lang="en-PH" sz="6600" dirty="0" err="1">
                <a:latin typeface="Berlin Sans FB" pitchFamily="34" charset="0"/>
              </a:rPr>
              <a:t>bayan</a:t>
            </a:r>
            <a:r>
              <a:rPr lang="en-PH" sz="6600" dirty="0">
                <a:latin typeface="Berlin Sans FB" pitchFamily="34" charset="0"/>
              </a:rPr>
              <a:t> concerned for review as to whether the ordinance is </a:t>
            </a:r>
            <a:r>
              <a:rPr lang="en-PH" sz="6600" u="sng" dirty="0">
                <a:solidFill>
                  <a:srgbClr val="FF0000"/>
                </a:solidFill>
                <a:latin typeface="Berlin Sans FB" pitchFamily="34" charset="0"/>
              </a:rPr>
              <a:t>consistent with law and city or municipal ordinances</a:t>
            </a:r>
            <a:r>
              <a:rPr lang="en-PH" sz="6600" dirty="0">
                <a:solidFill>
                  <a:srgbClr val="FF0000"/>
                </a:solidFill>
                <a:latin typeface="Berlin Sans FB" pitchFamily="34" charset="0"/>
              </a:rPr>
              <a:t>.</a:t>
            </a:r>
          </a:p>
          <a:p>
            <a:pPr marL="802482" indent="-802482">
              <a:lnSpc>
                <a:spcPct val="80000"/>
              </a:lnSpc>
              <a:buSzPct val="100000"/>
              <a:buFont typeface="Wingdings" pitchFamily="2" charset="2"/>
              <a:buAutoNum type="alphaLcParenBoth"/>
              <a:defRPr/>
            </a:pPr>
            <a:r>
              <a:rPr lang="en-PH" sz="6600" dirty="0">
                <a:latin typeface="Berlin Sans FB" pitchFamily="34" charset="0"/>
              </a:rPr>
              <a:t>If the Sangguniang </a:t>
            </a:r>
            <a:r>
              <a:rPr lang="en-PH" sz="6600" dirty="0" err="1">
                <a:latin typeface="Berlin Sans FB" pitchFamily="34" charset="0"/>
              </a:rPr>
              <a:t>Panlungsod</a:t>
            </a:r>
            <a:r>
              <a:rPr lang="en-PH" sz="6600" dirty="0">
                <a:latin typeface="Berlin Sans FB" pitchFamily="34" charset="0"/>
              </a:rPr>
              <a:t> or Sangguniang bayan, as the case may be, fails to take action on Barangay ordinances within </a:t>
            </a:r>
            <a:r>
              <a:rPr lang="en-PH" sz="6600" u="sng" dirty="0">
                <a:solidFill>
                  <a:srgbClr val="FF0000"/>
                </a:solidFill>
                <a:latin typeface="Berlin Sans FB" pitchFamily="34" charset="0"/>
              </a:rPr>
              <a:t>thirty (30) days </a:t>
            </a:r>
            <a:r>
              <a:rPr lang="en-PH" sz="6600" dirty="0">
                <a:latin typeface="Berlin Sans FB" pitchFamily="34" charset="0"/>
              </a:rPr>
              <a:t>from receipt thereof, the same shall be </a:t>
            </a:r>
            <a:r>
              <a:rPr lang="en-PH" sz="6600" u="sng" dirty="0">
                <a:solidFill>
                  <a:srgbClr val="FF0000"/>
                </a:solidFill>
                <a:latin typeface="Berlin Sans FB" pitchFamily="34" charset="0"/>
              </a:rPr>
              <a:t>deemed approved</a:t>
            </a:r>
            <a:r>
              <a:rPr lang="en-PH" sz="6600" dirty="0">
                <a:latin typeface="Berlin Sans FB" pitchFamily="34" charset="0"/>
              </a:rPr>
              <a:t>. </a:t>
            </a:r>
          </a:p>
        </p:txBody>
      </p:sp>
      <p:sp>
        <p:nvSpPr>
          <p:cNvPr id="6" name="Rectangle 2"/>
          <p:cNvSpPr>
            <a:spLocks noGrp="1" noChangeArrowheads="1"/>
          </p:cNvSpPr>
          <p:nvPr>
            <p:ph type="title" idx="4294967295"/>
          </p:nvPr>
        </p:nvSpPr>
        <p:spPr>
          <a:xfrm>
            <a:off x="4495801" y="457200"/>
            <a:ext cx="13258799" cy="1828800"/>
          </a:xfrm>
          <a:prstGeom prst="rect">
            <a:avLst/>
          </a:prstGeom>
        </p:spPr>
        <p:txBody>
          <a:bodyPr>
            <a:noAutofit/>
          </a:bodyPr>
          <a:lstStyle/>
          <a:p>
            <a:pPr algn="ctr" eaLnBrk="1" hangingPunct="1"/>
            <a:r>
              <a:rPr lang="en-US" altLang="en-US" dirty="0">
                <a:latin typeface="Berlin Sans FB" panose="020E0602020502020306" pitchFamily="34" charset="0"/>
              </a:rPr>
              <a:t>Review of Barangay Ordinances by the </a:t>
            </a:r>
            <a:r>
              <a:rPr lang="en-US" altLang="en-US" dirty="0" err="1">
                <a:latin typeface="Berlin Sans FB" panose="020E0602020502020306" pitchFamily="34" charset="0"/>
              </a:rPr>
              <a:t>Sangguniang</a:t>
            </a:r>
            <a:r>
              <a:rPr lang="en-US" altLang="en-US" dirty="0">
                <a:latin typeface="Berlin Sans FB" panose="020E0602020502020306" pitchFamily="34" charset="0"/>
              </a:rPr>
              <a:t> </a:t>
            </a:r>
            <a:r>
              <a:rPr lang="en-US" altLang="en-US" dirty="0" err="1">
                <a:latin typeface="Berlin Sans FB" panose="020E0602020502020306" pitchFamily="34" charset="0"/>
              </a:rPr>
              <a:t>Panlungsod</a:t>
            </a:r>
            <a:r>
              <a:rPr lang="en-US" altLang="en-US" dirty="0">
                <a:latin typeface="Berlin Sans FB" panose="020E0602020502020306" pitchFamily="34" charset="0"/>
              </a:rPr>
              <a:t> or </a:t>
            </a:r>
            <a:r>
              <a:rPr lang="en-US" altLang="en-US" dirty="0" err="1">
                <a:latin typeface="Berlin Sans FB" panose="020E0602020502020306" pitchFamily="34" charset="0"/>
              </a:rPr>
              <a:t>Sangguniang</a:t>
            </a:r>
            <a:r>
              <a:rPr lang="en-US" altLang="en-US" dirty="0">
                <a:latin typeface="Berlin Sans FB" panose="020E0602020502020306" pitchFamily="34" charset="0"/>
              </a:rPr>
              <a:t> Bayan (Sec. 57)</a:t>
            </a:r>
            <a:br>
              <a:rPr lang="en-US" altLang="en-US" sz="4800" dirty="0">
                <a:latin typeface="Berlin Sans FB" panose="020E0602020502020306" pitchFamily="34" charset="0"/>
              </a:rPr>
            </a:br>
            <a:endParaRPr lang="en-US" altLang="en-US" sz="4800" dirty="0">
              <a:latin typeface="Berlin Sans FB" panose="020E0602020502020306" pitchFamily="34" charset="0"/>
            </a:endParaRPr>
          </a:p>
        </p:txBody>
      </p:sp>
    </p:spTree>
    <p:extLst>
      <p:ext uri="{BB962C8B-B14F-4D97-AF65-F5344CB8AC3E}">
        <p14:creationId xmlns:p14="http://schemas.microsoft.com/office/powerpoint/2010/main" val="3315369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304800" y="1905000"/>
            <a:ext cx="17678400" cy="8572500"/>
          </a:xfrm>
          <a:prstGeom prst="rect">
            <a:avLst/>
          </a:prstGeom>
        </p:spPr>
        <p:txBody>
          <a:bodyPr vert="horz" lIns="137160" tIns="68580" rIns="137160" bIns="68580" rtlCol="0" anchor="ctr">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771525" indent="-771525">
              <a:buSzPct val="100000"/>
              <a:buFont typeface="+mj-lt"/>
              <a:buAutoNum type="alphaLcPeriod" startAt="3"/>
              <a:defRPr/>
            </a:pPr>
            <a:r>
              <a:rPr lang="en-PH" sz="6000" dirty="0">
                <a:latin typeface="Berlin Sans FB" pitchFamily="34" charset="0"/>
              </a:rPr>
              <a:t>If the Sangguniang </a:t>
            </a:r>
            <a:r>
              <a:rPr lang="en-PH" sz="6000" dirty="0" err="1">
                <a:latin typeface="Berlin Sans FB" pitchFamily="34" charset="0"/>
              </a:rPr>
              <a:t>Panlungsod</a:t>
            </a:r>
            <a:r>
              <a:rPr lang="en-PH" sz="6000" dirty="0">
                <a:latin typeface="Berlin Sans FB" pitchFamily="34" charset="0"/>
              </a:rPr>
              <a:t> or Sangguniang bayan, as the case may be, finds the Barangay ordinances </a:t>
            </a:r>
            <a:r>
              <a:rPr lang="en-PH" sz="6000" u="sng" dirty="0">
                <a:solidFill>
                  <a:srgbClr val="FF0000"/>
                </a:solidFill>
                <a:latin typeface="Berlin Sans FB" pitchFamily="34" charset="0"/>
              </a:rPr>
              <a:t>inconsistent with law or city or municipal ordinances</a:t>
            </a:r>
            <a:r>
              <a:rPr lang="en-PH" sz="6000" dirty="0">
                <a:latin typeface="Berlin Sans FB" pitchFamily="34" charset="0"/>
              </a:rPr>
              <a:t>, the </a:t>
            </a:r>
            <a:r>
              <a:rPr lang="en-PH" sz="6000" dirty="0" err="1">
                <a:latin typeface="Berlin Sans FB" pitchFamily="34" charset="0"/>
              </a:rPr>
              <a:t>Sanggunian</a:t>
            </a:r>
            <a:r>
              <a:rPr lang="en-PH" sz="6000" dirty="0">
                <a:latin typeface="Berlin Sans FB" pitchFamily="34" charset="0"/>
              </a:rPr>
              <a:t> concerned shall, within thirty (30) days from receipt thereof, return the same with its </a:t>
            </a:r>
            <a:r>
              <a:rPr lang="en-PH" sz="6000" u="sng" dirty="0">
                <a:solidFill>
                  <a:srgbClr val="FF0000"/>
                </a:solidFill>
                <a:latin typeface="Berlin Sans FB" pitchFamily="34" charset="0"/>
              </a:rPr>
              <a:t>comments and recommendations </a:t>
            </a:r>
            <a:r>
              <a:rPr lang="en-PH" sz="6000" dirty="0">
                <a:latin typeface="Berlin Sans FB" pitchFamily="34" charset="0"/>
              </a:rPr>
              <a:t>to the Sangguniang Barangay concerned for </a:t>
            </a:r>
            <a:r>
              <a:rPr lang="en-PH" sz="6000" u="sng" dirty="0">
                <a:solidFill>
                  <a:srgbClr val="FF0000"/>
                </a:solidFill>
                <a:latin typeface="Berlin Sans FB" pitchFamily="34" charset="0"/>
              </a:rPr>
              <a:t>adjustment, amendment, or modification</a:t>
            </a:r>
            <a:r>
              <a:rPr lang="en-PH" sz="6000" dirty="0">
                <a:latin typeface="Berlin Sans FB" pitchFamily="34" charset="0"/>
              </a:rPr>
              <a:t>; in which case, the effectivity of the Barangay ordinance is </a:t>
            </a:r>
            <a:r>
              <a:rPr lang="en-PH" sz="6000" u="sng" dirty="0">
                <a:solidFill>
                  <a:srgbClr val="FF0000"/>
                </a:solidFill>
                <a:latin typeface="Berlin Sans FB" pitchFamily="34" charset="0"/>
              </a:rPr>
              <a:t>suspended </a:t>
            </a:r>
            <a:r>
              <a:rPr lang="en-PH" sz="6000" dirty="0">
                <a:latin typeface="Berlin Sans FB" pitchFamily="34" charset="0"/>
              </a:rPr>
              <a:t>until such time as the revision called for is effected. </a:t>
            </a:r>
          </a:p>
        </p:txBody>
      </p:sp>
      <p:sp>
        <p:nvSpPr>
          <p:cNvPr id="2" name="Rectangle 2">
            <a:extLst>
              <a:ext uri="{FF2B5EF4-FFF2-40B4-BE49-F238E27FC236}">
                <a16:creationId xmlns:a16="http://schemas.microsoft.com/office/drawing/2014/main" id="{620EADA1-AE1A-32FA-5C17-B1A84F84791C}"/>
              </a:ext>
            </a:extLst>
          </p:cNvPr>
          <p:cNvSpPr txBox="1">
            <a:spLocks noChangeArrowheads="1"/>
          </p:cNvSpPr>
          <p:nvPr/>
        </p:nvSpPr>
        <p:spPr>
          <a:xfrm>
            <a:off x="4495801" y="457200"/>
            <a:ext cx="13258799" cy="1828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a:latin typeface="Berlin Sans FB" panose="020E0602020502020306" pitchFamily="34" charset="0"/>
              </a:rPr>
              <a:t>Review of Barangay Ordinances by the Sangguniang Panlungsod or Sangguniang Bayan (Sec. 57)</a:t>
            </a:r>
            <a:br>
              <a:rPr lang="en-US" altLang="en-US" sz="4800">
                <a:latin typeface="Berlin Sans FB" panose="020E0602020502020306" pitchFamily="34" charset="0"/>
              </a:rPr>
            </a:br>
            <a:endParaRPr lang="en-US" altLang="en-US" sz="4800" dirty="0">
              <a:latin typeface="Berlin Sans FB" panose="020E0602020502020306" pitchFamily="34" charset="0"/>
            </a:endParaRPr>
          </a:p>
        </p:txBody>
      </p:sp>
    </p:spTree>
    <p:extLst>
      <p:ext uri="{BB962C8B-B14F-4D97-AF65-F5344CB8AC3E}">
        <p14:creationId xmlns:p14="http://schemas.microsoft.com/office/powerpoint/2010/main" val="4221780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itle 1"/>
          <p:cNvSpPr>
            <a:spLocks noGrp="1"/>
          </p:cNvSpPr>
          <p:nvPr>
            <p:ph type="title" idx="4294967295"/>
          </p:nvPr>
        </p:nvSpPr>
        <p:spPr>
          <a:xfrm>
            <a:off x="4953000" y="342900"/>
            <a:ext cx="13030200" cy="1600200"/>
          </a:xfrm>
          <a:prstGeom prst="rect">
            <a:avLst/>
          </a:prstGeom>
        </p:spPr>
        <p:txBody>
          <a:bodyPr>
            <a:normAutofit fontScale="90000"/>
          </a:bodyPr>
          <a:lstStyle/>
          <a:p>
            <a:r>
              <a:rPr lang="en-PH" altLang="en-US" sz="5400" dirty="0">
                <a:latin typeface="Berlin Sans FB" panose="020E0602020502020306" pitchFamily="34" charset="0"/>
              </a:rPr>
              <a:t>Effectivity of Ordinances or Resolutions (Sec. 59)</a:t>
            </a:r>
            <a:endParaRPr lang="en-PH" altLang="en-US" sz="5400" dirty="0"/>
          </a:p>
        </p:txBody>
      </p:sp>
      <p:sp>
        <p:nvSpPr>
          <p:cNvPr id="3" name="Content Placeholder 2"/>
          <p:cNvSpPr>
            <a:spLocks noGrp="1"/>
          </p:cNvSpPr>
          <p:nvPr>
            <p:ph idx="1"/>
          </p:nvPr>
        </p:nvSpPr>
        <p:spPr>
          <a:xfrm>
            <a:off x="304800" y="2514600"/>
            <a:ext cx="17678400" cy="6629400"/>
          </a:xfrm>
        </p:spPr>
        <p:txBody>
          <a:bodyPr>
            <a:noAutofit/>
          </a:bodyPr>
          <a:lstStyle/>
          <a:p>
            <a:pPr marL="0" indent="0">
              <a:buNone/>
              <a:defRPr/>
            </a:pPr>
            <a:r>
              <a:rPr lang="en-PH" sz="4800" dirty="0">
                <a:latin typeface="Berlin Sans FB" pitchFamily="34" charset="0"/>
              </a:rPr>
              <a:t>General Rule:</a:t>
            </a:r>
          </a:p>
          <a:p>
            <a:pPr marL="273845" indent="-273845">
              <a:buFontTx/>
              <a:buChar char="-"/>
              <a:defRPr/>
            </a:pPr>
            <a:r>
              <a:rPr lang="en-PH" sz="4800" dirty="0">
                <a:latin typeface="Berlin Sans FB" pitchFamily="34" charset="0"/>
              </a:rPr>
              <a:t>Shall take effect after ten (10) days from the date a copy thereof is posted in a bulletin board at the entrance of the provincial capitol or city, municipal, or </a:t>
            </a:r>
            <a:r>
              <a:rPr lang="en-PH" sz="4800" dirty="0" err="1">
                <a:latin typeface="Berlin Sans FB" pitchFamily="34" charset="0"/>
              </a:rPr>
              <a:t>brgy</a:t>
            </a:r>
            <a:r>
              <a:rPr lang="en-PH" sz="4800" dirty="0">
                <a:latin typeface="Berlin Sans FB" pitchFamily="34" charset="0"/>
              </a:rPr>
              <a:t>. hall, as the case may be, </a:t>
            </a:r>
            <a:r>
              <a:rPr lang="en-PH" sz="4800" u="sng" dirty="0">
                <a:latin typeface="Berlin Sans FB" pitchFamily="34" charset="0"/>
              </a:rPr>
              <a:t>and</a:t>
            </a:r>
            <a:r>
              <a:rPr lang="en-PH" sz="4800" dirty="0">
                <a:latin typeface="Berlin Sans FB" pitchFamily="34" charset="0"/>
              </a:rPr>
              <a:t> in at least two (2) other conspicuous places in the LGU concerned</a:t>
            </a:r>
          </a:p>
          <a:p>
            <a:pPr marL="0" indent="0">
              <a:buNone/>
              <a:defRPr/>
            </a:pPr>
            <a:endParaRPr lang="en-PH" sz="2000" dirty="0">
              <a:latin typeface="Berlin Sans FB" pitchFamily="34" charset="0"/>
            </a:endParaRPr>
          </a:p>
          <a:p>
            <a:pPr marL="0" indent="0">
              <a:buNone/>
              <a:defRPr/>
            </a:pPr>
            <a:r>
              <a:rPr lang="en-PH" sz="4800" dirty="0">
                <a:latin typeface="Berlin Sans FB" pitchFamily="34" charset="0"/>
              </a:rPr>
              <a:t>Exception: </a:t>
            </a:r>
          </a:p>
          <a:p>
            <a:pPr>
              <a:buFontTx/>
              <a:buChar char="-"/>
              <a:defRPr/>
            </a:pPr>
            <a:r>
              <a:rPr lang="en-PH" sz="4800" dirty="0">
                <a:latin typeface="Berlin Sans FB" pitchFamily="34" charset="0"/>
              </a:rPr>
              <a:t>Unless otherwise stated in the ordinance or the resolution approving the local development plan and public investment program</a:t>
            </a:r>
          </a:p>
        </p:txBody>
      </p:sp>
    </p:spTree>
    <p:extLst>
      <p:ext uri="{BB962C8B-B14F-4D97-AF65-F5344CB8AC3E}">
        <p14:creationId xmlns:p14="http://schemas.microsoft.com/office/powerpoint/2010/main" val="2328433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93270"/>
        </a:solidFill>
        <a:effectLst/>
      </p:bgPr>
    </p:bg>
    <p:spTree>
      <p:nvGrpSpPr>
        <p:cNvPr id="1" name="">
          <a:extLst>
            <a:ext uri="{FF2B5EF4-FFF2-40B4-BE49-F238E27FC236}">
              <a16:creationId xmlns:a16="http://schemas.microsoft.com/office/drawing/2014/main" id="{800FC98E-FE71-DCEA-60FF-E94690794ED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1D03A5D-A4B8-4B98-0F8C-DB7605571417}"/>
              </a:ext>
            </a:extLst>
          </p:cNvPr>
          <p:cNvSpPr/>
          <p:nvPr/>
        </p:nvSpPr>
        <p:spPr>
          <a:xfrm rot="5400000">
            <a:off x="1658787" y="5404419"/>
            <a:ext cx="3797604" cy="3286653"/>
          </a:xfrm>
          <a:custGeom>
            <a:avLst/>
            <a:gdLst/>
            <a:ahLst/>
            <a:cxnLst/>
            <a:rect l="l" t="t" r="r" b="b"/>
            <a:pathLst>
              <a:path w="3797604" h="3286653">
                <a:moveTo>
                  <a:pt x="0" y="0"/>
                </a:moveTo>
                <a:lnTo>
                  <a:pt x="3797603" y="0"/>
                </a:lnTo>
                <a:lnTo>
                  <a:pt x="3797603" y="3286654"/>
                </a:lnTo>
                <a:lnTo>
                  <a:pt x="0" y="32866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a:extLst>
              <a:ext uri="{FF2B5EF4-FFF2-40B4-BE49-F238E27FC236}">
                <a16:creationId xmlns:a16="http://schemas.microsoft.com/office/drawing/2014/main" id="{4F5051AA-7E1F-8F2A-9FCF-A9F1DF4E28EC}"/>
              </a:ext>
            </a:extLst>
          </p:cNvPr>
          <p:cNvSpPr txBox="1"/>
          <p:nvPr/>
        </p:nvSpPr>
        <p:spPr>
          <a:xfrm>
            <a:off x="5353317" y="342253"/>
            <a:ext cx="12629883" cy="9971961"/>
          </a:xfrm>
          <a:prstGeom prst="rect">
            <a:avLst/>
          </a:prstGeom>
        </p:spPr>
        <p:txBody>
          <a:bodyPr wrap="square" lIns="0" tIns="0" rIns="0" bIns="0" rtlCol="0" anchor="t">
            <a:spAutoFit/>
          </a:bodyPr>
          <a:lstStyle/>
          <a:p>
            <a:r>
              <a:rPr lang="en-US" sz="5400" dirty="0">
                <a:solidFill>
                  <a:schemeClr val="bg1"/>
                </a:solidFill>
                <a:latin typeface="Berlin Sans FB" panose="020E0602020502020306" pitchFamily="34" charset="0"/>
              </a:rPr>
              <a:t>Section 332. </a:t>
            </a:r>
            <a:r>
              <a:rPr lang="en-US" sz="5400" i="1" dirty="0">
                <a:solidFill>
                  <a:schemeClr val="bg1"/>
                </a:solidFill>
                <a:latin typeface="Berlin Sans FB" panose="020E0602020502020306" pitchFamily="34" charset="0"/>
              </a:rPr>
              <a:t>Effectivity of Barangay Budgets.</a:t>
            </a:r>
            <a:r>
              <a:rPr lang="en-US" sz="5400" dirty="0">
                <a:solidFill>
                  <a:schemeClr val="bg1"/>
                </a:solidFill>
                <a:latin typeface="Berlin Sans FB" panose="020E0602020502020306" pitchFamily="34" charset="0"/>
              </a:rPr>
              <a:t> - The ordinance enacting the annual budget shall take effect at the beginning of the ensuing calendar year. An ordinance enacting a supplemental budget, however, shall take effect upon its approval or on the date fixed therein.</a:t>
            </a:r>
          </a:p>
          <a:p>
            <a:r>
              <a:rPr lang="en-US" sz="5400" dirty="0">
                <a:solidFill>
                  <a:schemeClr val="bg1"/>
                </a:solidFill>
                <a:latin typeface="Berlin Sans FB" panose="020E0602020502020306" pitchFamily="34" charset="0"/>
              </a:rPr>
              <a:t>The responsibility for the execution of the annual and supplemental budgets and the accountability therefor shall be vested primarily in the punong barangay concerned</a:t>
            </a:r>
          </a:p>
        </p:txBody>
      </p:sp>
      <p:sp>
        <p:nvSpPr>
          <p:cNvPr id="4" name="TextBox 4">
            <a:extLst>
              <a:ext uri="{FF2B5EF4-FFF2-40B4-BE49-F238E27FC236}">
                <a16:creationId xmlns:a16="http://schemas.microsoft.com/office/drawing/2014/main" id="{C4820336-6FFD-0190-9FD3-4414BE87E337}"/>
              </a:ext>
            </a:extLst>
          </p:cNvPr>
          <p:cNvSpPr txBox="1"/>
          <p:nvPr/>
        </p:nvSpPr>
        <p:spPr>
          <a:xfrm>
            <a:off x="1914262" y="6256112"/>
            <a:ext cx="3286653" cy="1392767"/>
          </a:xfrm>
          <a:prstGeom prst="rect">
            <a:avLst/>
          </a:prstGeom>
        </p:spPr>
        <p:txBody>
          <a:bodyPr lIns="0" tIns="0" rIns="0" bIns="0" rtlCol="0" anchor="t">
            <a:spAutoFit/>
          </a:bodyPr>
          <a:lstStyle/>
          <a:p>
            <a:pPr algn="ctr">
              <a:lnSpc>
                <a:spcPts val="10924"/>
              </a:lnSpc>
            </a:pPr>
            <a:r>
              <a:rPr lang="en-US" sz="9499" b="1" dirty="0">
                <a:solidFill>
                  <a:srgbClr val="000000"/>
                </a:solidFill>
                <a:latin typeface="Ibarra Real Nova Bold"/>
                <a:ea typeface="Ibarra Real Nova Bold"/>
                <a:cs typeface="Ibarra Real Nova Bold"/>
                <a:sym typeface="Ibarra Real Nova Bold"/>
              </a:rPr>
              <a:t>03</a:t>
            </a:r>
          </a:p>
        </p:txBody>
      </p:sp>
      <p:sp>
        <p:nvSpPr>
          <p:cNvPr id="5" name="AutoShape 5">
            <a:extLst>
              <a:ext uri="{FF2B5EF4-FFF2-40B4-BE49-F238E27FC236}">
                <a16:creationId xmlns:a16="http://schemas.microsoft.com/office/drawing/2014/main" id="{C435C0F3-45CF-0397-36A4-60B34790D20A}"/>
              </a:ext>
            </a:extLst>
          </p:cNvPr>
          <p:cNvSpPr/>
          <p:nvPr/>
        </p:nvSpPr>
        <p:spPr>
          <a:xfrm rot="-5400000">
            <a:off x="1170517" y="2267333"/>
            <a:ext cx="5658447" cy="0"/>
          </a:xfrm>
          <a:prstGeom prst="line">
            <a:avLst/>
          </a:prstGeom>
          <a:ln w="104775" cap="flat">
            <a:solidFill>
              <a:srgbClr val="FFFFFF"/>
            </a:solidFill>
            <a:prstDash val="solid"/>
            <a:headEnd type="none" w="sm" len="sm"/>
            <a:tailEnd type="none" w="sm" len="sm"/>
          </a:ln>
        </p:spPr>
      </p:sp>
      <p:sp>
        <p:nvSpPr>
          <p:cNvPr id="6" name="AutoShape 6">
            <a:extLst>
              <a:ext uri="{FF2B5EF4-FFF2-40B4-BE49-F238E27FC236}">
                <a16:creationId xmlns:a16="http://schemas.microsoft.com/office/drawing/2014/main" id="{14BB72D1-6BD1-C392-EF2A-55EB9646411F}"/>
              </a:ext>
            </a:extLst>
          </p:cNvPr>
          <p:cNvSpPr/>
          <p:nvPr/>
        </p:nvSpPr>
        <p:spPr>
          <a:xfrm rot="-5400000">
            <a:off x="752177" y="1513268"/>
            <a:ext cx="5658447" cy="0"/>
          </a:xfrm>
          <a:prstGeom prst="line">
            <a:avLst/>
          </a:prstGeom>
          <a:ln w="104775" cap="flat">
            <a:solidFill>
              <a:srgbClr val="FFFFFF"/>
            </a:solidFill>
            <a:prstDash val="solid"/>
            <a:headEnd type="none" w="sm" len="sm"/>
            <a:tailEnd type="none" w="sm" len="sm"/>
          </a:ln>
        </p:spPr>
      </p:sp>
    </p:spTree>
    <p:extLst>
      <p:ext uri="{BB962C8B-B14F-4D97-AF65-F5344CB8AC3E}">
        <p14:creationId xmlns:p14="http://schemas.microsoft.com/office/powerpoint/2010/main" val="3493601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31DD8-717C-90D2-7FA0-963D49490B18}"/>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1BE45907-740D-A60A-7145-AF3EDFC3A384}"/>
              </a:ext>
            </a:extLst>
          </p:cNvPr>
          <p:cNvSpPr/>
          <p:nvPr/>
        </p:nvSpPr>
        <p:spPr>
          <a:xfrm rot="5400000">
            <a:off x="178735" y="3058689"/>
            <a:ext cx="3006634" cy="2602105"/>
          </a:xfrm>
          <a:custGeom>
            <a:avLst/>
            <a:gdLst/>
            <a:ahLst/>
            <a:cxnLst/>
            <a:rect l="l" t="t" r="r" b="b"/>
            <a:pathLst>
              <a:path w="3006634" h="2602105">
                <a:moveTo>
                  <a:pt x="0" y="0"/>
                </a:moveTo>
                <a:lnTo>
                  <a:pt x="3006634" y="0"/>
                </a:lnTo>
                <a:lnTo>
                  <a:pt x="3006634" y="2602105"/>
                </a:lnTo>
                <a:lnTo>
                  <a:pt x="0" y="26021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TextBox 7">
            <a:extLst>
              <a:ext uri="{FF2B5EF4-FFF2-40B4-BE49-F238E27FC236}">
                <a16:creationId xmlns:a16="http://schemas.microsoft.com/office/drawing/2014/main" id="{DC9F1465-33B9-3774-5F4C-02278FA45D82}"/>
              </a:ext>
            </a:extLst>
          </p:cNvPr>
          <p:cNvSpPr txBox="1"/>
          <p:nvPr/>
        </p:nvSpPr>
        <p:spPr>
          <a:xfrm>
            <a:off x="847109" y="3823459"/>
            <a:ext cx="1918265" cy="1110664"/>
          </a:xfrm>
          <a:prstGeom prst="rect">
            <a:avLst/>
          </a:prstGeom>
        </p:spPr>
        <p:txBody>
          <a:bodyPr lIns="0" tIns="0" rIns="0" bIns="0" rtlCol="0" anchor="t">
            <a:spAutoFit/>
          </a:bodyPr>
          <a:lstStyle/>
          <a:p>
            <a:pPr algn="ctr">
              <a:lnSpc>
                <a:spcPts val="8649"/>
              </a:lnSpc>
            </a:pPr>
            <a:r>
              <a:rPr lang="en-US" sz="7521" b="1" dirty="0">
                <a:solidFill>
                  <a:srgbClr val="FFFFFF"/>
                </a:solidFill>
                <a:latin typeface="Ibarra Real Nova Bold"/>
                <a:ea typeface="Ibarra Real Nova Bold"/>
                <a:cs typeface="Ibarra Real Nova Bold"/>
                <a:sym typeface="Ibarra Real Nova Bold"/>
              </a:rPr>
              <a:t>03</a:t>
            </a:r>
          </a:p>
        </p:txBody>
      </p:sp>
      <p:sp>
        <p:nvSpPr>
          <p:cNvPr id="8" name="TextBox 8">
            <a:extLst>
              <a:ext uri="{FF2B5EF4-FFF2-40B4-BE49-F238E27FC236}">
                <a16:creationId xmlns:a16="http://schemas.microsoft.com/office/drawing/2014/main" id="{DE700A03-0542-A79C-7C7B-F4E4A8F6DB47}"/>
              </a:ext>
            </a:extLst>
          </p:cNvPr>
          <p:cNvSpPr txBox="1"/>
          <p:nvPr/>
        </p:nvSpPr>
        <p:spPr>
          <a:xfrm>
            <a:off x="457618" y="5863059"/>
            <a:ext cx="2602106" cy="2954655"/>
          </a:xfrm>
          <a:prstGeom prst="rect">
            <a:avLst/>
          </a:prstGeom>
        </p:spPr>
        <p:txBody>
          <a:bodyPr wrap="square" lIns="0" tIns="0" rIns="0" bIns="0" rtlCol="0" anchor="t">
            <a:spAutoFit/>
          </a:bodyPr>
          <a:lstStyle/>
          <a:p>
            <a:pPr algn="l"/>
            <a:r>
              <a:rPr lang="en-US" sz="4800" b="1" dirty="0">
                <a:solidFill>
                  <a:srgbClr val="000000"/>
                </a:solidFill>
                <a:latin typeface="Ibarra Real Nova Bold"/>
                <a:ea typeface="Ibarra Real Nova Bold"/>
                <a:cs typeface="Ibarra Real Nova Bold"/>
                <a:sym typeface="Ibarra Real Nova Bold"/>
              </a:rPr>
              <a:t>Review of the Barangay Budget</a:t>
            </a:r>
          </a:p>
        </p:txBody>
      </p:sp>
      <p:sp>
        <p:nvSpPr>
          <p:cNvPr id="12" name="Rectangle 1">
            <a:extLst>
              <a:ext uri="{FF2B5EF4-FFF2-40B4-BE49-F238E27FC236}">
                <a16:creationId xmlns:a16="http://schemas.microsoft.com/office/drawing/2014/main" id="{E892121B-F14D-96AE-DDE2-43C81BEE6A00}"/>
              </a:ext>
            </a:extLst>
          </p:cNvPr>
          <p:cNvSpPr>
            <a:spLocks noChangeArrowheads="1"/>
          </p:cNvSpPr>
          <p:nvPr/>
        </p:nvSpPr>
        <p:spPr bwMode="auto">
          <a:xfrm>
            <a:off x="3505200" y="1141631"/>
            <a:ext cx="14401800" cy="821763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rgbClr val="000080"/>
                </a:solidFill>
                <a:effectLst/>
                <a:latin typeface="Berlin Sans FB" panose="020E0602020502020306" pitchFamily="34" charset="0"/>
                <a:cs typeface="Arial" panose="020B0604020202020204" pitchFamily="34" charset="0"/>
              </a:rPr>
              <a:t>(a) Within ten (10) days from its approval, copies of the barangay ordinance authorizing the annual appropriations shall be furnished the </a:t>
            </a:r>
            <a:r>
              <a:rPr kumimoji="0" lang="en-US" altLang="en-US" sz="4800" b="0" i="0" u="none" strike="noStrike" cap="none" normalizeH="0" baseline="0" dirty="0" err="1">
                <a:ln>
                  <a:noFill/>
                </a:ln>
                <a:solidFill>
                  <a:srgbClr val="000080"/>
                </a:solidFill>
                <a:effectLst/>
                <a:latin typeface="Berlin Sans FB" panose="020E0602020502020306" pitchFamily="34" charset="0"/>
                <a:cs typeface="Arial" panose="020B0604020202020204" pitchFamily="34" charset="0"/>
              </a:rPr>
              <a:t>sangguniang</a:t>
            </a:r>
            <a:r>
              <a:rPr kumimoji="0" lang="en-US" altLang="en-US" sz="4800" b="0" i="0" u="none" strike="noStrike" cap="none" normalizeH="0" baseline="0" dirty="0">
                <a:ln>
                  <a:noFill/>
                </a:ln>
                <a:solidFill>
                  <a:srgbClr val="000080"/>
                </a:solidFill>
                <a:effectLst/>
                <a:latin typeface="Berlin Sans FB" panose="020E0602020502020306" pitchFamily="34" charset="0"/>
                <a:cs typeface="Arial" panose="020B0604020202020204" pitchFamily="34" charset="0"/>
              </a:rPr>
              <a:t> </a:t>
            </a:r>
            <a:r>
              <a:rPr kumimoji="0" lang="en-US" altLang="en-US" sz="4800" b="0" i="0" u="none" strike="noStrike" cap="none" normalizeH="0" baseline="0" dirty="0" err="1">
                <a:ln>
                  <a:noFill/>
                </a:ln>
                <a:solidFill>
                  <a:srgbClr val="000080"/>
                </a:solidFill>
                <a:effectLst/>
                <a:latin typeface="Berlin Sans FB" panose="020E0602020502020306" pitchFamily="34" charset="0"/>
                <a:cs typeface="Arial" panose="020B0604020202020204" pitchFamily="34" charset="0"/>
              </a:rPr>
              <a:t>panlungsod</a:t>
            </a:r>
            <a:r>
              <a:rPr kumimoji="0" lang="en-US" altLang="en-US" sz="4800" b="0" i="0" u="none" strike="noStrike" cap="none" normalizeH="0" baseline="0" dirty="0">
                <a:ln>
                  <a:noFill/>
                </a:ln>
                <a:solidFill>
                  <a:srgbClr val="000080"/>
                </a:solidFill>
                <a:effectLst/>
                <a:latin typeface="Berlin Sans FB" panose="020E0602020502020306" pitchFamily="34" charset="0"/>
                <a:cs typeface="Arial" panose="020B0604020202020204" pitchFamily="34" charset="0"/>
              </a:rPr>
              <a:t> or the </a:t>
            </a:r>
            <a:r>
              <a:rPr kumimoji="0" lang="en-US" altLang="en-US" sz="4800" b="0" i="0" u="none" strike="noStrike" cap="none" normalizeH="0" baseline="0" dirty="0" err="1">
                <a:ln>
                  <a:noFill/>
                </a:ln>
                <a:solidFill>
                  <a:srgbClr val="000080"/>
                </a:solidFill>
                <a:effectLst/>
                <a:latin typeface="Berlin Sans FB" panose="020E0602020502020306" pitchFamily="34" charset="0"/>
                <a:cs typeface="Arial" panose="020B0604020202020204" pitchFamily="34" charset="0"/>
              </a:rPr>
              <a:t>sangguniang</a:t>
            </a:r>
            <a:r>
              <a:rPr kumimoji="0" lang="en-US" altLang="en-US" sz="4800" b="0" i="0" u="none" strike="noStrike" cap="none" normalizeH="0" baseline="0" dirty="0">
                <a:ln>
                  <a:noFill/>
                </a:ln>
                <a:solidFill>
                  <a:srgbClr val="000080"/>
                </a:solidFill>
                <a:effectLst/>
                <a:latin typeface="Berlin Sans FB" panose="020E0602020502020306" pitchFamily="34" charset="0"/>
                <a:cs typeface="Arial" panose="020B0604020202020204" pitchFamily="34" charset="0"/>
              </a:rPr>
              <a:t> bayan, as the case may be, through the city or municipal budget officer. The </a:t>
            </a:r>
            <a:r>
              <a:rPr kumimoji="0" lang="en-US" altLang="en-US" sz="4800" b="0" i="0" u="none" strike="noStrike" cap="none" normalizeH="0" baseline="0" dirty="0" err="1">
                <a:ln>
                  <a:noFill/>
                </a:ln>
                <a:solidFill>
                  <a:srgbClr val="000080"/>
                </a:solidFill>
                <a:effectLst/>
                <a:latin typeface="Berlin Sans FB" panose="020E0602020502020306" pitchFamily="34" charset="0"/>
                <a:cs typeface="Arial" panose="020B0604020202020204" pitchFamily="34" charset="0"/>
              </a:rPr>
              <a:t>sanggunian</a:t>
            </a:r>
            <a:r>
              <a:rPr kumimoji="0" lang="en-US" altLang="en-US" sz="4800" b="0" i="0" u="none" strike="noStrike" cap="none" normalizeH="0" baseline="0" dirty="0">
                <a:ln>
                  <a:noFill/>
                </a:ln>
                <a:solidFill>
                  <a:srgbClr val="000080"/>
                </a:solidFill>
                <a:effectLst/>
                <a:latin typeface="Berlin Sans FB" panose="020E0602020502020306" pitchFamily="34" charset="0"/>
                <a:cs typeface="Arial" panose="020B0604020202020204" pitchFamily="34" charset="0"/>
              </a:rPr>
              <a:t> concerned shall have the power to review such ordinance in order to ensure that the provisions of this Title are complied with. If </a:t>
            </a:r>
            <a:r>
              <a:rPr kumimoji="0" lang="en-US" altLang="en-US" sz="4800" b="0" i="0" u="none" strike="noStrike" cap="none" normalizeH="0" baseline="0" dirty="0">
                <a:ln>
                  <a:noFill/>
                </a:ln>
                <a:solidFill>
                  <a:srgbClr val="FF0000"/>
                </a:solidFill>
                <a:effectLst/>
                <a:latin typeface="Berlin Sans FB" panose="020E0602020502020306" pitchFamily="34" charset="0"/>
                <a:cs typeface="Arial" panose="020B0604020202020204" pitchFamily="34" charset="0"/>
              </a:rPr>
              <a:t>within sixty (60) days</a:t>
            </a:r>
            <a:r>
              <a:rPr kumimoji="0" lang="en-US" altLang="en-US" sz="4800" b="0" i="0" u="none" strike="noStrike" cap="none" normalizeH="0" baseline="0" dirty="0">
                <a:ln>
                  <a:noFill/>
                </a:ln>
                <a:solidFill>
                  <a:srgbClr val="000080"/>
                </a:solidFill>
                <a:effectLst/>
                <a:latin typeface="Berlin Sans FB" panose="020E0602020502020306" pitchFamily="34" charset="0"/>
                <a:cs typeface="Arial" panose="020B0604020202020204" pitchFamily="34" charset="0"/>
              </a:rPr>
              <a:t> after the receipt of the ordinance, the </a:t>
            </a:r>
            <a:r>
              <a:rPr kumimoji="0" lang="en-US" altLang="en-US" sz="4800" b="0" i="0" u="none" strike="noStrike" cap="none" normalizeH="0" baseline="0" dirty="0" err="1">
                <a:ln>
                  <a:noFill/>
                </a:ln>
                <a:solidFill>
                  <a:srgbClr val="000080"/>
                </a:solidFill>
                <a:effectLst/>
                <a:latin typeface="Berlin Sans FB" panose="020E0602020502020306" pitchFamily="34" charset="0"/>
                <a:cs typeface="Arial" panose="020B0604020202020204" pitchFamily="34" charset="0"/>
              </a:rPr>
              <a:t>sanggunian</a:t>
            </a:r>
            <a:r>
              <a:rPr kumimoji="0" lang="en-US" altLang="en-US" sz="4800" b="0" i="0" u="none" strike="noStrike" cap="none" normalizeH="0" baseline="0" dirty="0">
                <a:ln>
                  <a:noFill/>
                </a:ln>
                <a:solidFill>
                  <a:srgbClr val="000080"/>
                </a:solidFill>
                <a:effectLst/>
                <a:latin typeface="Berlin Sans FB" panose="020E0602020502020306" pitchFamily="34" charset="0"/>
                <a:cs typeface="Arial" panose="020B0604020202020204" pitchFamily="34" charset="0"/>
              </a:rPr>
              <a:t> concerned takes no action thereon, the same shall continue to be in full force and effect. </a:t>
            </a:r>
          </a:p>
        </p:txBody>
      </p:sp>
    </p:spTree>
    <p:extLst>
      <p:ext uri="{BB962C8B-B14F-4D97-AF65-F5344CB8AC3E}">
        <p14:creationId xmlns:p14="http://schemas.microsoft.com/office/powerpoint/2010/main" val="42847771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1B6E9-D017-DFB0-D877-310ADBCC11D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EE5863E-A209-DC8A-F8F1-67FD0A4883DF}"/>
              </a:ext>
            </a:extLst>
          </p:cNvPr>
          <p:cNvGrpSpPr/>
          <p:nvPr/>
        </p:nvGrpSpPr>
        <p:grpSpPr>
          <a:xfrm>
            <a:off x="9144000" y="-304808"/>
            <a:ext cx="9675039" cy="10797397"/>
            <a:chOff x="0" y="0"/>
            <a:chExt cx="3272791" cy="3652453"/>
          </a:xfrm>
        </p:grpSpPr>
        <p:sp>
          <p:nvSpPr>
            <p:cNvPr id="3" name="Freeform 3">
              <a:extLst>
                <a:ext uri="{FF2B5EF4-FFF2-40B4-BE49-F238E27FC236}">
                  <a16:creationId xmlns:a16="http://schemas.microsoft.com/office/drawing/2014/main" id="{4C157DF2-C473-49F9-AD28-869B43DC5857}"/>
                </a:ext>
              </a:extLst>
            </p:cNvPr>
            <p:cNvSpPr/>
            <p:nvPr/>
          </p:nvSpPr>
          <p:spPr>
            <a:xfrm>
              <a:off x="0" y="0"/>
              <a:ext cx="3272791" cy="3652453"/>
            </a:xfrm>
            <a:custGeom>
              <a:avLst/>
              <a:gdLst/>
              <a:ahLst/>
              <a:cxnLst/>
              <a:rect l="l" t="t" r="r" b="b"/>
              <a:pathLst>
                <a:path w="3272791" h="3652453">
                  <a:moveTo>
                    <a:pt x="0" y="0"/>
                  </a:moveTo>
                  <a:lnTo>
                    <a:pt x="3272791" y="0"/>
                  </a:lnTo>
                  <a:lnTo>
                    <a:pt x="3272791" y="3652453"/>
                  </a:lnTo>
                  <a:lnTo>
                    <a:pt x="0" y="3652453"/>
                  </a:lnTo>
                  <a:close/>
                </a:path>
              </a:pathLst>
            </a:custGeom>
            <a:solidFill>
              <a:srgbClr val="093270"/>
            </a:solidFill>
          </p:spPr>
        </p:sp>
      </p:grpSp>
      <p:grpSp>
        <p:nvGrpSpPr>
          <p:cNvPr id="6" name="Group 6">
            <a:extLst>
              <a:ext uri="{FF2B5EF4-FFF2-40B4-BE49-F238E27FC236}">
                <a16:creationId xmlns:a16="http://schemas.microsoft.com/office/drawing/2014/main" id="{B1869BFC-4468-81A9-B0FC-B6242866AA4A}"/>
              </a:ext>
            </a:extLst>
          </p:cNvPr>
          <p:cNvGrpSpPr/>
          <p:nvPr/>
        </p:nvGrpSpPr>
        <p:grpSpPr>
          <a:xfrm rot="2700000">
            <a:off x="8374811" y="7626248"/>
            <a:ext cx="1538378" cy="1535917"/>
            <a:chOff x="0" y="0"/>
            <a:chExt cx="6350000" cy="6339840"/>
          </a:xfrm>
        </p:grpSpPr>
        <p:sp>
          <p:nvSpPr>
            <p:cNvPr id="7" name="Freeform 7">
              <a:extLst>
                <a:ext uri="{FF2B5EF4-FFF2-40B4-BE49-F238E27FC236}">
                  <a16:creationId xmlns:a16="http://schemas.microsoft.com/office/drawing/2014/main" id="{F036A57E-C7D5-2C56-0807-8E64B43B1562}"/>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93270"/>
            </a:solidFill>
          </p:spPr>
        </p:sp>
      </p:grpSp>
      <p:sp>
        <p:nvSpPr>
          <p:cNvPr id="14" name="Google Shape;90;p17">
            <a:extLst>
              <a:ext uri="{FF2B5EF4-FFF2-40B4-BE49-F238E27FC236}">
                <a16:creationId xmlns:a16="http://schemas.microsoft.com/office/drawing/2014/main" id="{3A23F76F-6831-0A50-18E4-0D7073DB7CDE}"/>
              </a:ext>
            </a:extLst>
          </p:cNvPr>
          <p:cNvSpPr txBox="1"/>
          <p:nvPr/>
        </p:nvSpPr>
        <p:spPr>
          <a:xfrm>
            <a:off x="687918" y="6037178"/>
            <a:ext cx="11467114" cy="2262148"/>
          </a:xfrm>
          <a:prstGeom prst="rect">
            <a:avLst/>
          </a:prstGeom>
          <a:noFill/>
          <a:ln>
            <a:noFill/>
          </a:ln>
        </p:spPr>
        <p:txBody>
          <a:bodyPr spcFirstLastPara="1" wrap="square" lIns="68575" tIns="68575" rIns="68575" bIns="68575" anchor="t" anchorCtr="0">
            <a:spAutoFit/>
          </a:bodyPr>
          <a:lstStyle/>
          <a:p>
            <a:r>
              <a:rPr lang="en-US" sz="13800" b="1" dirty="0">
                <a:solidFill>
                  <a:srgbClr val="002060"/>
                </a:solidFill>
                <a:latin typeface="Berlin Sans FB" panose="020E0602020502020306" pitchFamily="34" charset="0"/>
              </a:rPr>
              <a:t>am I here</a:t>
            </a:r>
          </a:p>
        </p:txBody>
      </p:sp>
      <p:sp>
        <p:nvSpPr>
          <p:cNvPr id="4" name="Google Shape;90;p17">
            <a:extLst>
              <a:ext uri="{FF2B5EF4-FFF2-40B4-BE49-F238E27FC236}">
                <a16:creationId xmlns:a16="http://schemas.microsoft.com/office/drawing/2014/main" id="{A48C9638-E688-99BF-CBA5-F0BD32C4A826}"/>
              </a:ext>
            </a:extLst>
          </p:cNvPr>
          <p:cNvSpPr txBox="1"/>
          <p:nvPr/>
        </p:nvSpPr>
        <p:spPr>
          <a:xfrm>
            <a:off x="11866526" y="-1569468"/>
            <a:ext cx="4229986" cy="13326715"/>
          </a:xfrm>
          <a:prstGeom prst="rect">
            <a:avLst/>
          </a:prstGeom>
          <a:noFill/>
          <a:ln>
            <a:noFill/>
          </a:ln>
        </p:spPr>
        <p:txBody>
          <a:bodyPr spcFirstLastPara="1" wrap="square" lIns="68575" tIns="68575" rIns="68575" bIns="68575" anchor="t" anchorCtr="0">
            <a:spAutoFit/>
          </a:bodyPr>
          <a:lstStyle/>
          <a:p>
            <a:r>
              <a:rPr lang="en-US" sz="85700" dirty="0">
                <a:solidFill>
                  <a:schemeClr val="bg1"/>
                </a:solidFill>
                <a:latin typeface="Berlin Sans FB" panose="020E0602020502020306" pitchFamily="34" charset="0"/>
              </a:rPr>
              <a:t>?</a:t>
            </a:r>
          </a:p>
        </p:txBody>
      </p:sp>
      <p:sp>
        <p:nvSpPr>
          <p:cNvPr id="8" name="Google Shape;90;p17">
            <a:extLst>
              <a:ext uri="{FF2B5EF4-FFF2-40B4-BE49-F238E27FC236}">
                <a16:creationId xmlns:a16="http://schemas.microsoft.com/office/drawing/2014/main" id="{905D0BE7-A69A-860D-36DD-06BE67076472}"/>
              </a:ext>
            </a:extLst>
          </p:cNvPr>
          <p:cNvSpPr txBox="1"/>
          <p:nvPr/>
        </p:nvSpPr>
        <p:spPr>
          <a:xfrm>
            <a:off x="840318" y="2272266"/>
            <a:ext cx="11467114" cy="4555083"/>
          </a:xfrm>
          <a:prstGeom prst="rect">
            <a:avLst/>
          </a:prstGeom>
          <a:noFill/>
          <a:ln>
            <a:noFill/>
          </a:ln>
        </p:spPr>
        <p:txBody>
          <a:bodyPr spcFirstLastPara="1" wrap="square" lIns="68575" tIns="68575" rIns="68575" bIns="68575" anchor="t" anchorCtr="0">
            <a:spAutoFit/>
          </a:bodyPr>
          <a:lstStyle/>
          <a:p>
            <a:r>
              <a:rPr lang="en-US" sz="28700" b="1" dirty="0">
                <a:solidFill>
                  <a:srgbClr val="002060"/>
                </a:solidFill>
                <a:latin typeface="Berlin Sans FB" panose="020E0602020502020306" pitchFamily="34" charset="0"/>
              </a:rPr>
              <a:t>Why</a:t>
            </a:r>
          </a:p>
        </p:txBody>
      </p:sp>
    </p:spTree>
    <p:extLst>
      <p:ext uri="{BB962C8B-B14F-4D97-AF65-F5344CB8AC3E}">
        <p14:creationId xmlns:p14="http://schemas.microsoft.com/office/powerpoint/2010/main" val="35607939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9446" y="2933700"/>
            <a:ext cx="15709107" cy="2628900"/>
          </a:xfrm>
        </p:spPr>
        <p:txBody>
          <a:bodyPr>
            <a:noAutofit/>
          </a:bodyPr>
          <a:lstStyle/>
          <a:p>
            <a:pPr marL="0" indent="0" algn="ctr">
              <a:buNone/>
            </a:pPr>
            <a:r>
              <a:rPr lang="en-US" sz="13800" i="1" dirty="0">
                <a:latin typeface="Brush Script MT" panose="03060802040406070304" pitchFamily="66" charset="0"/>
              </a:rPr>
              <a:t>“You create your own universe as you go along.“</a:t>
            </a:r>
          </a:p>
        </p:txBody>
      </p:sp>
      <p:sp>
        <p:nvSpPr>
          <p:cNvPr id="5" name="Content Placeholder 2"/>
          <p:cNvSpPr txBox="1">
            <a:spLocks/>
          </p:cNvSpPr>
          <p:nvPr/>
        </p:nvSpPr>
        <p:spPr>
          <a:xfrm>
            <a:off x="4572000" y="7048500"/>
            <a:ext cx="12280107" cy="2628900"/>
          </a:xfrm>
          <a:prstGeom prst="rect">
            <a:avLst/>
          </a:prstGeom>
        </p:spPr>
        <p:txBody>
          <a:bodyPr vert="horz" lIns="137160" tIns="68580" rIns="137160" bIns="6858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r">
              <a:buNone/>
            </a:pPr>
            <a:r>
              <a:rPr lang="en-SG" sz="7200" dirty="0">
                <a:latin typeface="Brush Script MT" panose="03060802040406070304" pitchFamily="66" charset="0"/>
              </a:rPr>
              <a:t>- Winston Churchill</a:t>
            </a:r>
          </a:p>
        </p:txBody>
      </p:sp>
    </p:spTree>
    <p:extLst>
      <p:ext uri="{BB962C8B-B14F-4D97-AF65-F5344CB8AC3E}">
        <p14:creationId xmlns:p14="http://schemas.microsoft.com/office/powerpoint/2010/main" val="1314821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93270"/>
        </a:solidFill>
        <a:effectLst/>
      </p:bgPr>
    </p:bg>
    <p:spTree>
      <p:nvGrpSpPr>
        <p:cNvPr id="1" name=""/>
        <p:cNvGrpSpPr/>
        <p:nvPr/>
      </p:nvGrpSpPr>
      <p:grpSpPr>
        <a:xfrm>
          <a:off x="0" y="0"/>
          <a:ext cx="0" cy="0"/>
          <a:chOff x="0" y="0"/>
          <a:chExt cx="0" cy="0"/>
        </a:xfrm>
      </p:grpSpPr>
      <p:sp>
        <p:nvSpPr>
          <p:cNvPr id="2" name="Freeform 2"/>
          <p:cNvSpPr/>
          <p:nvPr/>
        </p:nvSpPr>
        <p:spPr>
          <a:xfrm rot="-7319096">
            <a:off x="12414906" y="-4237950"/>
            <a:ext cx="7555109" cy="6538603"/>
          </a:xfrm>
          <a:custGeom>
            <a:avLst/>
            <a:gdLst/>
            <a:ahLst/>
            <a:cxnLst/>
            <a:rect l="l" t="t" r="r" b="b"/>
            <a:pathLst>
              <a:path w="7555109" h="6538603">
                <a:moveTo>
                  <a:pt x="0" y="0"/>
                </a:moveTo>
                <a:lnTo>
                  <a:pt x="7555109" y="0"/>
                </a:lnTo>
                <a:lnTo>
                  <a:pt x="7555109" y="6538602"/>
                </a:lnTo>
                <a:lnTo>
                  <a:pt x="0" y="65386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7614575">
            <a:off x="-4533647" y="7620064"/>
            <a:ext cx="7555109" cy="6538603"/>
          </a:xfrm>
          <a:custGeom>
            <a:avLst/>
            <a:gdLst/>
            <a:ahLst/>
            <a:cxnLst/>
            <a:rect l="l" t="t" r="r" b="b"/>
            <a:pathLst>
              <a:path w="7555109" h="6538603">
                <a:moveTo>
                  <a:pt x="0" y="0"/>
                </a:moveTo>
                <a:lnTo>
                  <a:pt x="7555108" y="0"/>
                </a:lnTo>
                <a:lnTo>
                  <a:pt x="7555108" y="6538603"/>
                </a:lnTo>
                <a:lnTo>
                  <a:pt x="0" y="65386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AutoShape 10"/>
          <p:cNvSpPr/>
          <p:nvPr/>
        </p:nvSpPr>
        <p:spPr>
          <a:xfrm>
            <a:off x="1483306" y="7913943"/>
            <a:ext cx="16230600" cy="0"/>
          </a:xfrm>
          <a:prstGeom prst="line">
            <a:avLst/>
          </a:prstGeom>
          <a:ln w="47625" cap="rnd">
            <a:solidFill>
              <a:srgbClr val="FFFFFF"/>
            </a:solidFill>
            <a:prstDash val="solid"/>
            <a:headEnd type="none" w="sm" len="sm"/>
            <a:tailEnd type="none" w="sm" len="sm"/>
          </a:ln>
        </p:spPr>
      </p:sp>
      <p:sp>
        <p:nvSpPr>
          <p:cNvPr id="12" name="Freeform 12"/>
          <p:cNvSpPr/>
          <p:nvPr/>
        </p:nvSpPr>
        <p:spPr>
          <a:xfrm rot="5400000">
            <a:off x="15960818" y="533008"/>
            <a:ext cx="837359" cy="724696"/>
          </a:xfrm>
          <a:custGeom>
            <a:avLst/>
            <a:gdLst/>
            <a:ahLst/>
            <a:cxnLst/>
            <a:rect l="l" t="t" r="r" b="b"/>
            <a:pathLst>
              <a:path w="837359" h="724696">
                <a:moveTo>
                  <a:pt x="0" y="0"/>
                </a:moveTo>
                <a:lnTo>
                  <a:pt x="837359" y="0"/>
                </a:lnTo>
                <a:lnTo>
                  <a:pt x="837359" y="724696"/>
                </a:lnTo>
                <a:lnTo>
                  <a:pt x="0" y="7246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rot="5400000">
            <a:off x="15576473" y="513970"/>
            <a:ext cx="881353" cy="762771"/>
          </a:xfrm>
          <a:custGeom>
            <a:avLst/>
            <a:gdLst/>
            <a:ahLst/>
            <a:cxnLst/>
            <a:rect l="l" t="t" r="r" b="b"/>
            <a:pathLst>
              <a:path w="881353" h="762771">
                <a:moveTo>
                  <a:pt x="0" y="0"/>
                </a:moveTo>
                <a:lnTo>
                  <a:pt x="881353" y="0"/>
                </a:lnTo>
                <a:lnTo>
                  <a:pt x="881353" y="762771"/>
                </a:lnTo>
                <a:lnTo>
                  <a:pt x="0" y="762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1" name="Google Shape;121;p21">
            <a:extLst>
              <a:ext uri="{FF2B5EF4-FFF2-40B4-BE49-F238E27FC236}">
                <a16:creationId xmlns:a16="http://schemas.microsoft.com/office/drawing/2014/main" id="{D399D750-2C40-C8BD-9D70-6FC5CA050215}"/>
              </a:ext>
            </a:extLst>
          </p:cNvPr>
          <p:cNvSpPr txBox="1"/>
          <p:nvPr/>
        </p:nvSpPr>
        <p:spPr>
          <a:xfrm>
            <a:off x="939452" y="2530570"/>
            <a:ext cx="16409096" cy="3527099"/>
          </a:xfrm>
          <a:prstGeom prst="rect">
            <a:avLst/>
          </a:prstGeom>
          <a:noFill/>
          <a:ln>
            <a:noFill/>
          </a:ln>
        </p:spPr>
        <p:txBody>
          <a:bodyPr spcFirstLastPara="1" wrap="square" lIns="137150" tIns="137150" rIns="137150" bIns="137150" anchor="t" anchorCtr="0">
            <a:spAutoFit/>
          </a:bodyPr>
          <a:lstStyle/>
          <a:p>
            <a:pPr algn="ctr">
              <a:lnSpc>
                <a:spcPct val="80000"/>
              </a:lnSpc>
              <a:buClr>
                <a:schemeClr val="dk1"/>
              </a:buClr>
              <a:buSzPts val="800"/>
            </a:pPr>
            <a:r>
              <a:rPr lang="en" sz="6600" b="1" dirty="0">
                <a:solidFill>
                  <a:schemeClr val="bg1"/>
                </a:solidFill>
                <a:latin typeface="Helvetica Neue"/>
                <a:ea typeface="Helvetica Neue"/>
                <a:cs typeface="Helvetica Neue"/>
                <a:sym typeface="Helvetica Neue"/>
              </a:rPr>
              <a:t>“</a:t>
            </a:r>
            <a:r>
              <a:rPr lang="en-US" sz="6600" b="1" dirty="0">
                <a:solidFill>
                  <a:schemeClr val="bg1"/>
                </a:solidFill>
                <a:latin typeface="Helvetica Neue"/>
                <a:ea typeface="Helvetica Neue"/>
                <a:cs typeface="Helvetica Neue"/>
                <a:sym typeface="Helvetica Neue"/>
              </a:rPr>
              <a:t>From everyone who has been given much, much will be demanded; and from the one who has been entrusted with much, much more will be asked</a:t>
            </a:r>
            <a:r>
              <a:rPr lang="en" sz="6600" b="1" dirty="0">
                <a:solidFill>
                  <a:schemeClr val="bg1"/>
                </a:solidFill>
                <a:latin typeface="Helvetica Neue"/>
                <a:ea typeface="Helvetica Neue"/>
                <a:cs typeface="Helvetica Neue"/>
                <a:sym typeface="Helvetica Neue"/>
              </a:rPr>
              <a:t>.”</a:t>
            </a:r>
            <a:endParaRPr sz="6600" b="1" dirty="0">
              <a:solidFill>
                <a:schemeClr val="bg1"/>
              </a:solidFill>
              <a:latin typeface="Helvetica Neue"/>
              <a:ea typeface="Helvetica Neue"/>
              <a:cs typeface="Helvetica Neue"/>
              <a:sym typeface="Helvetica Neue"/>
            </a:endParaRPr>
          </a:p>
        </p:txBody>
      </p:sp>
      <p:sp>
        <p:nvSpPr>
          <p:cNvPr id="122" name="Google Shape;122;p21">
            <a:extLst>
              <a:ext uri="{FF2B5EF4-FFF2-40B4-BE49-F238E27FC236}">
                <a16:creationId xmlns:a16="http://schemas.microsoft.com/office/drawing/2014/main" id="{325251A8-1BC6-837D-9451-BE1223457476}"/>
              </a:ext>
            </a:extLst>
          </p:cNvPr>
          <p:cNvSpPr txBox="1"/>
          <p:nvPr/>
        </p:nvSpPr>
        <p:spPr>
          <a:xfrm>
            <a:off x="13247848" y="5939386"/>
            <a:ext cx="8201400" cy="1046420"/>
          </a:xfrm>
          <a:prstGeom prst="rect">
            <a:avLst/>
          </a:prstGeom>
          <a:noFill/>
          <a:ln>
            <a:noFill/>
          </a:ln>
        </p:spPr>
        <p:txBody>
          <a:bodyPr spcFirstLastPara="1" wrap="square" lIns="137150" tIns="137150" rIns="137150" bIns="137150" anchor="t" anchorCtr="0">
            <a:spAutoFit/>
          </a:bodyPr>
          <a:lstStyle/>
          <a:p>
            <a:r>
              <a:rPr lang="en" sz="5000" dirty="0">
                <a:solidFill>
                  <a:schemeClr val="bg1"/>
                </a:solidFill>
                <a:latin typeface="Helvetica Neue Light"/>
                <a:ea typeface="Helvetica Neue Light"/>
                <a:cs typeface="Helvetica Neue Light"/>
                <a:sym typeface="Helvetica Neue Light"/>
              </a:rPr>
              <a:t>Luke 12:48</a:t>
            </a:r>
            <a:endParaRPr sz="5000" dirty="0">
              <a:solidFill>
                <a:schemeClr val="bg1"/>
              </a:solidFill>
              <a:latin typeface="Helvetica Neue Light"/>
              <a:ea typeface="Helvetica Neue Light"/>
              <a:cs typeface="Helvetica Neue Light"/>
              <a:sym typeface="Helvetica Neue 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0">
          <a:extLst>
            <a:ext uri="{FF2B5EF4-FFF2-40B4-BE49-F238E27FC236}">
              <a16:creationId xmlns:a16="http://schemas.microsoft.com/office/drawing/2014/main" id="{6D20717D-1320-2A5E-FE27-36B9FAD509C6}"/>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257748B-D86D-6E30-7D68-0AE977FCA157}"/>
              </a:ext>
            </a:extLst>
          </p:cNvPr>
          <p:cNvSpPr txBox="1">
            <a:spLocks/>
          </p:cNvSpPr>
          <p:nvPr/>
        </p:nvSpPr>
        <p:spPr>
          <a:xfrm>
            <a:off x="601534" y="3133724"/>
            <a:ext cx="16459200" cy="32004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Font typeface="Arial" panose="020B0604020202020204" pitchFamily="34" charset="0"/>
              <a:buNone/>
            </a:pPr>
            <a:r>
              <a:rPr lang="en-PH" altLang="en-US" sz="23000" dirty="0">
                <a:latin typeface="Brush Script MT" panose="03060802040406070304" pitchFamily="66" charset="0"/>
              </a:rPr>
              <a:t>Thank you!</a:t>
            </a:r>
          </a:p>
        </p:txBody>
      </p:sp>
      <p:sp>
        <p:nvSpPr>
          <p:cNvPr id="3" name="Google Shape;66;p13">
            <a:extLst>
              <a:ext uri="{FF2B5EF4-FFF2-40B4-BE49-F238E27FC236}">
                <a16:creationId xmlns:a16="http://schemas.microsoft.com/office/drawing/2014/main" id="{966342D1-2687-BE67-0DFA-ABC1B17CD253}"/>
              </a:ext>
            </a:extLst>
          </p:cNvPr>
          <p:cNvSpPr txBox="1">
            <a:spLocks/>
          </p:cNvSpPr>
          <p:nvPr/>
        </p:nvSpPr>
        <p:spPr>
          <a:xfrm>
            <a:off x="802834" y="6902886"/>
            <a:ext cx="16056600" cy="2347200"/>
          </a:xfrm>
          <a:prstGeom prst="rect">
            <a:avLst/>
          </a:prstGeom>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1100"/>
            </a:pPr>
            <a:r>
              <a:rPr lang="en-US" sz="3600" b="1">
                <a:latin typeface="+mj-lt"/>
                <a:ea typeface="Helvetica Neue"/>
                <a:cs typeface="Helvetica Neue"/>
                <a:sym typeface="Helvetica Neue"/>
              </a:rPr>
              <a:t>ATTY. ROLYNNE A. JAVIER, CESO V</a:t>
            </a:r>
          </a:p>
          <a:p>
            <a:pPr algn="ctr">
              <a:buClr>
                <a:schemeClr val="dk1"/>
              </a:buClr>
              <a:buSzPts val="1100"/>
              <a:tabLst>
                <a:tab pos="3429000" algn="l"/>
              </a:tabLst>
            </a:pPr>
            <a:r>
              <a:rPr lang="en-US" sz="3200">
                <a:latin typeface="Arial Narrow" panose="020B0606020202030204" pitchFamily="34" charset="0"/>
                <a:sym typeface="Helvetica Neue"/>
              </a:rPr>
              <a:t>Assistant Director, DILG-BLGS</a:t>
            </a:r>
            <a:endParaRPr lang="en-US" sz="3200" dirty="0">
              <a:latin typeface="Arial Narrow" panose="020B0606020202030204" pitchFamily="34" charset="0"/>
              <a:sym typeface="Helvetica Neue"/>
            </a:endParaRPr>
          </a:p>
        </p:txBody>
      </p:sp>
    </p:spTree>
    <p:extLst>
      <p:ext uri="{BB962C8B-B14F-4D97-AF65-F5344CB8AC3E}">
        <p14:creationId xmlns:p14="http://schemas.microsoft.com/office/powerpoint/2010/main" val="2645184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3406" y="3317389"/>
            <a:ext cx="6171490" cy="3539943"/>
          </a:xfrm>
          <a:prstGeom prst="rect">
            <a:avLst/>
          </a:prstGeom>
        </p:spPr>
        <p:txBody>
          <a:bodyPr lIns="0" tIns="0" rIns="0" bIns="0" rtlCol="0" anchor="t">
            <a:spAutoFit/>
          </a:bodyPr>
          <a:lstStyle/>
          <a:p>
            <a:pPr algn="l">
              <a:lnSpc>
                <a:spcPts val="9200"/>
              </a:lnSpc>
            </a:pPr>
            <a:r>
              <a:rPr lang="en-US" sz="7200" b="1" dirty="0">
                <a:solidFill>
                  <a:srgbClr val="000000"/>
                </a:solidFill>
                <a:latin typeface="Ibarra Real Nova Bold"/>
                <a:ea typeface="Ibarra Real Nova Bold"/>
                <a:cs typeface="Ibarra Real Nova Bold"/>
                <a:sym typeface="Ibarra Real Nova Bold"/>
              </a:rPr>
              <a:t>The 1987 Philippine Constitution</a:t>
            </a:r>
          </a:p>
        </p:txBody>
      </p:sp>
      <p:sp>
        <p:nvSpPr>
          <p:cNvPr id="3" name="TextBox 3"/>
          <p:cNvSpPr txBox="1"/>
          <p:nvPr/>
        </p:nvSpPr>
        <p:spPr>
          <a:xfrm>
            <a:off x="7158176" y="2275581"/>
            <a:ext cx="7931140" cy="7109639"/>
          </a:xfrm>
          <a:prstGeom prst="rect">
            <a:avLst/>
          </a:prstGeom>
        </p:spPr>
        <p:txBody>
          <a:bodyPr wrap="square" lIns="0" tIns="0" rIns="0" bIns="0" rtlCol="0" anchor="t">
            <a:spAutoFit/>
          </a:bodyPr>
          <a:lstStyle/>
          <a:p>
            <a:r>
              <a:rPr lang="en-US" sz="6600" dirty="0">
                <a:latin typeface="Berlin Sans FB" panose="020E0602020502020306" pitchFamily="34" charset="0"/>
              </a:rPr>
              <a:t>The Philippines is a </a:t>
            </a:r>
            <a:r>
              <a:rPr lang="en-US" sz="6600" dirty="0">
                <a:solidFill>
                  <a:srgbClr val="FF0000"/>
                </a:solidFill>
                <a:latin typeface="Berlin Sans FB" panose="020E0602020502020306" pitchFamily="34" charset="0"/>
              </a:rPr>
              <a:t>democratic</a:t>
            </a:r>
            <a:r>
              <a:rPr lang="en-US" sz="6600" dirty="0">
                <a:latin typeface="Berlin Sans FB" panose="020E0602020502020306" pitchFamily="34" charset="0"/>
              </a:rPr>
              <a:t> and </a:t>
            </a:r>
            <a:r>
              <a:rPr lang="en-US" sz="6600" dirty="0">
                <a:solidFill>
                  <a:srgbClr val="FF0000"/>
                </a:solidFill>
                <a:latin typeface="Berlin Sans FB" panose="020E0602020502020306" pitchFamily="34" charset="0"/>
              </a:rPr>
              <a:t>republican </a:t>
            </a:r>
            <a:r>
              <a:rPr lang="en-US" sz="6600" dirty="0">
                <a:latin typeface="Berlin Sans FB" panose="020E0602020502020306" pitchFamily="34" charset="0"/>
              </a:rPr>
              <a:t>State. </a:t>
            </a:r>
            <a:r>
              <a:rPr lang="en-US" sz="6600" u="sng" dirty="0">
                <a:solidFill>
                  <a:schemeClr val="accent1">
                    <a:lumMod val="75000"/>
                  </a:schemeClr>
                </a:solidFill>
                <a:latin typeface="Berlin Sans FB" panose="020E0602020502020306" pitchFamily="34" charset="0"/>
              </a:rPr>
              <a:t>Sovereignty</a:t>
            </a:r>
            <a:r>
              <a:rPr lang="en-US" sz="6600" u="sng" dirty="0">
                <a:latin typeface="Berlin Sans FB" panose="020E0602020502020306" pitchFamily="34" charset="0"/>
              </a:rPr>
              <a:t> resides in the </a:t>
            </a:r>
            <a:r>
              <a:rPr lang="en-US" sz="6600" u="sng" dirty="0">
                <a:solidFill>
                  <a:schemeClr val="accent1">
                    <a:lumMod val="75000"/>
                  </a:schemeClr>
                </a:solidFill>
                <a:latin typeface="Berlin Sans FB" panose="020E0602020502020306" pitchFamily="34" charset="0"/>
              </a:rPr>
              <a:t>PEOPLE</a:t>
            </a:r>
            <a:r>
              <a:rPr lang="en-US" sz="6600" u="sng" dirty="0">
                <a:latin typeface="Berlin Sans FB" panose="020E0602020502020306" pitchFamily="34" charset="0"/>
              </a:rPr>
              <a:t> and </a:t>
            </a:r>
            <a:r>
              <a:rPr lang="en-US" sz="6600" u="sng" dirty="0">
                <a:solidFill>
                  <a:schemeClr val="accent1">
                    <a:lumMod val="75000"/>
                  </a:schemeClr>
                </a:solidFill>
                <a:latin typeface="Berlin Sans FB" panose="020E0602020502020306" pitchFamily="34" charset="0"/>
              </a:rPr>
              <a:t>all government authority</a:t>
            </a:r>
            <a:r>
              <a:rPr lang="en-US" sz="6600" u="sng" dirty="0">
                <a:latin typeface="Berlin Sans FB" panose="020E0602020502020306" pitchFamily="34" charset="0"/>
              </a:rPr>
              <a:t> emanates from them</a:t>
            </a:r>
            <a:r>
              <a:rPr lang="en-US" sz="6600" dirty="0">
                <a:latin typeface="Berlin Sans FB" panose="020E0602020502020306" pitchFamily="34" charset="0"/>
              </a:rPr>
              <a:t>.</a:t>
            </a:r>
          </a:p>
        </p:txBody>
      </p:sp>
      <p:sp>
        <p:nvSpPr>
          <p:cNvPr id="4" name="Freeform 4"/>
          <p:cNvSpPr/>
          <p:nvPr/>
        </p:nvSpPr>
        <p:spPr>
          <a:xfrm rot="5400000">
            <a:off x="5277668" y="56333"/>
            <a:ext cx="837359" cy="724696"/>
          </a:xfrm>
          <a:custGeom>
            <a:avLst/>
            <a:gdLst/>
            <a:ahLst/>
            <a:cxnLst/>
            <a:rect l="l" t="t" r="r" b="b"/>
            <a:pathLst>
              <a:path w="837359" h="724696">
                <a:moveTo>
                  <a:pt x="0" y="0"/>
                </a:moveTo>
                <a:lnTo>
                  <a:pt x="837359" y="0"/>
                </a:lnTo>
                <a:lnTo>
                  <a:pt x="837359" y="724696"/>
                </a:lnTo>
                <a:lnTo>
                  <a:pt x="0" y="7246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5400000">
            <a:off x="4893323" y="37296"/>
            <a:ext cx="881353" cy="762771"/>
          </a:xfrm>
          <a:custGeom>
            <a:avLst/>
            <a:gdLst/>
            <a:ahLst/>
            <a:cxnLst/>
            <a:rect l="l" t="t" r="r" b="b"/>
            <a:pathLst>
              <a:path w="881353" h="762771">
                <a:moveTo>
                  <a:pt x="0" y="0"/>
                </a:moveTo>
                <a:lnTo>
                  <a:pt x="881353" y="0"/>
                </a:lnTo>
                <a:lnTo>
                  <a:pt x="881353" y="762771"/>
                </a:lnTo>
                <a:lnTo>
                  <a:pt x="0" y="7627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7199697" y="1361811"/>
            <a:ext cx="5844297" cy="538609"/>
          </a:xfrm>
          <a:prstGeom prst="rect">
            <a:avLst/>
          </a:prstGeom>
        </p:spPr>
        <p:txBody>
          <a:bodyPr wrap="square" lIns="0" tIns="0" rIns="0" bIns="0" rtlCol="0" anchor="t">
            <a:spAutoFit/>
          </a:bodyPr>
          <a:lstStyle/>
          <a:p>
            <a:pPr algn="l">
              <a:lnSpc>
                <a:spcPts val="4049"/>
              </a:lnSpc>
            </a:pPr>
            <a:r>
              <a:rPr lang="en-US" sz="4800" dirty="0">
                <a:solidFill>
                  <a:srgbClr val="000000"/>
                </a:solidFill>
                <a:latin typeface="Berlin Sans FB" panose="020E0602020502020306" pitchFamily="34" charset="0"/>
                <a:ea typeface="Glacial Indifference"/>
                <a:cs typeface="Glacial Indifference"/>
                <a:sym typeface="Glacial Indifference"/>
              </a:rPr>
              <a:t>Section 1, Article II</a:t>
            </a:r>
          </a:p>
        </p:txBody>
      </p:sp>
      <p:sp>
        <p:nvSpPr>
          <p:cNvPr id="7" name="Freeform 7"/>
          <p:cNvSpPr/>
          <p:nvPr/>
        </p:nvSpPr>
        <p:spPr>
          <a:xfrm rot="984738">
            <a:off x="13609371" y="959248"/>
            <a:ext cx="3521511" cy="3047707"/>
          </a:xfrm>
          <a:custGeom>
            <a:avLst/>
            <a:gdLst/>
            <a:ahLst/>
            <a:cxnLst/>
            <a:rect l="l" t="t" r="r" b="b"/>
            <a:pathLst>
              <a:path w="3521511" h="3047707">
                <a:moveTo>
                  <a:pt x="0" y="0"/>
                </a:moveTo>
                <a:lnTo>
                  <a:pt x="3521511" y="0"/>
                </a:lnTo>
                <a:lnTo>
                  <a:pt x="3521511" y="3047707"/>
                </a:lnTo>
                <a:lnTo>
                  <a:pt x="0" y="30477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10586722">
            <a:off x="-190920" y="9061329"/>
            <a:ext cx="3521511" cy="3047707"/>
          </a:xfrm>
          <a:custGeom>
            <a:avLst/>
            <a:gdLst/>
            <a:ahLst/>
            <a:cxnLst/>
            <a:rect l="l" t="t" r="r" b="b"/>
            <a:pathLst>
              <a:path w="3521511" h="3047707">
                <a:moveTo>
                  <a:pt x="0" y="0"/>
                </a:moveTo>
                <a:lnTo>
                  <a:pt x="3521511" y="0"/>
                </a:lnTo>
                <a:lnTo>
                  <a:pt x="3521511" y="3047707"/>
                </a:lnTo>
                <a:lnTo>
                  <a:pt x="0" y="30477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984738">
            <a:off x="16693673" y="214770"/>
            <a:ext cx="3521511" cy="3047707"/>
          </a:xfrm>
          <a:custGeom>
            <a:avLst/>
            <a:gdLst/>
            <a:ahLst/>
            <a:cxnLst/>
            <a:rect l="l" t="t" r="r" b="b"/>
            <a:pathLst>
              <a:path w="3521511" h="3047707">
                <a:moveTo>
                  <a:pt x="0" y="0"/>
                </a:moveTo>
                <a:lnTo>
                  <a:pt x="3521511" y="0"/>
                </a:lnTo>
                <a:lnTo>
                  <a:pt x="3521511" y="3047708"/>
                </a:lnTo>
                <a:lnTo>
                  <a:pt x="0" y="30477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rot="-9815261">
            <a:off x="11406421" y="-1320628"/>
            <a:ext cx="3528805" cy="3054021"/>
          </a:xfrm>
          <a:custGeom>
            <a:avLst/>
            <a:gdLst/>
            <a:ahLst/>
            <a:cxnLst/>
            <a:rect l="l" t="t" r="r" b="b"/>
            <a:pathLst>
              <a:path w="3528805" h="3054021">
                <a:moveTo>
                  <a:pt x="0" y="0"/>
                </a:moveTo>
                <a:lnTo>
                  <a:pt x="3528805" y="0"/>
                </a:lnTo>
                <a:lnTo>
                  <a:pt x="3528805" y="3054021"/>
                </a:lnTo>
                <a:lnTo>
                  <a:pt x="0" y="30540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9815261">
            <a:off x="15799217" y="3264123"/>
            <a:ext cx="3528805" cy="3054021"/>
          </a:xfrm>
          <a:custGeom>
            <a:avLst/>
            <a:gdLst/>
            <a:ahLst/>
            <a:cxnLst/>
            <a:rect l="l" t="t" r="r" b="b"/>
            <a:pathLst>
              <a:path w="3528805" h="3054021">
                <a:moveTo>
                  <a:pt x="0" y="0"/>
                </a:moveTo>
                <a:lnTo>
                  <a:pt x="3528805" y="0"/>
                </a:lnTo>
                <a:lnTo>
                  <a:pt x="3528805" y="3054021"/>
                </a:lnTo>
                <a:lnTo>
                  <a:pt x="0" y="30540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p:cNvSpPr/>
          <p:nvPr/>
        </p:nvSpPr>
        <p:spPr>
          <a:xfrm rot="213277">
            <a:off x="2685321" y="7663042"/>
            <a:ext cx="3528805" cy="3054021"/>
          </a:xfrm>
          <a:custGeom>
            <a:avLst/>
            <a:gdLst/>
            <a:ahLst/>
            <a:cxnLst/>
            <a:rect l="l" t="t" r="r" b="b"/>
            <a:pathLst>
              <a:path w="3528805" h="3054021">
                <a:moveTo>
                  <a:pt x="0" y="0"/>
                </a:moveTo>
                <a:lnTo>
                  <a:pt x="3528805" y="0"/>
                </a:lnTo>
                <a:lnTo>
                  <a:pt x="3528805" y="3054020"/>
                </a:lnTo>
                <a:lnTo>
                  <a:pt x="0" y="305402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93270"/>
        </a:solidFill>
        <a:effectLst/>
      </p:bgPr>
    </p:bg>
    <p:spTree>
      <p:nvGrpSpPr>
        <p:cNvPr id="1" name=""/>
        <p:cNvGrpSpPr/>
        <p:nvPr/>
      </p:nvGrpSpPr>
      <p:grpSpPr>
        <a:xfrm>
          <a:off x="0" y="0"/>
          <a:ext cx="0" cy="0"/>
          <a:chOff x="0" y="0"/>
          <a:chExt cx="0" cy="0"/>
        </a:xfrm>
      </p:grpSpPr>
      <p:sp>
        <p:nvSpPr>
          <p:cNvPr id="2" name="Freeform 2"/>
          <p:cNvSpPr/>
          <p:nvPr/>
        </p:nvSpPr>
        <p:spPr>
          <a:xfrm rot="5400000">
            <a:off x="5830471" y="3558075"/>
            <a:ext cx="3797604" cy="3286653"/>
          </a:xfrm>
          <a:custGeom>
            <a:avLst/>
            <a:gdLst/>
            <a:ahLst/>
            <a:cxnLst/>
            <a:rect l="l" t="t" r="r" b="b"/>
            <a:pathLst>
              <a:path w="3797604" h="3286653">
                <a:moveTo>
                  <a:pt x="0" y="0"/>
                </a:moveTo>
                <a:lnTo>
                  <a:pt x="3797603" y="0"/>
                </a:lnTo>
                <a:lnTo>
                  <a:pt x="3797603" y="3286654"/>
                </a:lnTo>
                <a:lnTo>
                  <a:pt x="0" y="32866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9971794" y="904399"/>
            <a:ext cx="7401806" cy="8125301"/>
          </a:xfrm>
          <a:prstGeom prst="rect">
            <a:avLst/>
          </a:prstGeom>
        </p:spPr>
        <p:txBody>
          <a:bodyPr lIns="0" tIns="0" rIns="0" bIns="0" rtlCol="0" anchor="t">
            <a:spAutoFit/>
          </a:bodyPr>
          <a:lstStyle/>
          <a:p>
            <a:r>
              <a:rPr lang="en-US" sz="8800" dirty="0">
                <a:solidFill>
                  <a:schemeClr val="bg1"/>
                </a:solidFill>
                <a:latin typeface="Berlin Sans FB" panose="020E0602020502020306" pitchFamily="34" charset="0"/>
              </a:rPr>
              <a:t>The prime duty of the Government is to </a:t>
            </a:r>
            <a:r>
              <a:rPr lang="en-US" sz="8800" dirty="0">
                <a:solidFill>
                  <a:srgbClr val="FF0000"/>
                </a:solidFill>
                <a:latin typeface="Berlin Sans FB" panose="020E0602020502020306" pitchFamily="34" charset="0"/>
              </a:rPr>
              <a:t>SERVE</a:t>
            </a:r>
            <a:r>
              <a:rPr lang="en-US" sz="8800" b="1" dirty="0">
                <a:latin typeface="Berlin Sans FB" panose="020E0602020502020306" pitchFamily="34" charset="0"/>
              </a:rPr>
              <a:t> </a:t>
            </a:r>
            <a:r>
              <a:rPr lang="en-US" sz="8800" dirty="0">
                <a:solidFill>
                  <a:schemeClr val="bg1"/>
                </a:solidFill>
                <a:latin typeface="Berlin Sans FB" panose="020E0602020502020306" pitchFamily="34" charset="0"/>
              </a:rPr>
              <a:t>and </a:t>
            </a:r>
            <a:r>
              <a:rPr lang="en-US" sz="8800" dirty="0">
                <a:solidFill>
                  <a:srgbClr val="FF0000"/>
                </a:solidFill>
                <a:latin typeface="Berlin Sans FB" panose="020E0602020502020306" pitchFamily="34" charset="0"/>
              </a:rPr>
              <a:t>PROTECT</a:t>
            </a:r>
            <a:r>
              <a:rPr lang="en-US" sz="8800" b="1" dirty="0">
                <a:solidFill>
                  <a:srgbClr val="FF0000"/>
                </a:solidFill>
                <a:latin typeface="Berlin Sans FB" panose="020E0602020502020306" pitchFamily="34" charset="0"/>
              </a:rPr>
              <a:t> </a:t>
            </a:r>
            <a:r>
              <a:rPr lang="en-US" sz="8800" dirty="0">
                <a:solidFill>
                  <a:schemeClr val="bg1"/>
                </a:solidFill>
                <a:latin typeface="Berlin Sans FB" panose="020E0602020502020306" pitchFamily="34" charset="0"/>
              </a:rPr>
              <a:t>the people. </a:t>
            </a:r>
          </a:p>
        </p:txBody>
      </p:sp>
      <p:sp>
        <p:nvSpPr>
          <p:cNvPr id="5" name="AutoShape 5"/>
          <p:cNvSpPr/>
          <p:nvPr/>
        </p:nvSpPr>
        <p:spPr>
          <a:xfrm rot="-5400000">
            <a:off x="5342201" y="420989"/>
            <a:ext cx="5658447" cy="0"/>
          </a:xfrm>
          <a:prstGeom prst="line">
            <a:avLst/>
          </a:prstGeom>
          <a:ln w="104775" cap="flat">
            <a:solidFill>
              <a:srgbClr val="FFFFFF"/>
            </a:solidFill>
            <a:prstDash val="solid"/>
            <a:headEnd type="none" w="sm" len="sm"/>
            <a:tailEnd type="none" w="sm" len="sm"/>
          </a:ln>
        </p:spPr>
      </p:sp>
      <p:sp>
        <p:nvSpPr>
          <p:cNvPr id="6" name="AutoShape 6"/>
          <p:cNvSpPr/>
          <p:nvPr/>
        </p:nvSpPr>
        <p:spPr>
          <a:xfrm rot="-5400000">
            <a:off x="4923861" y="-333076"/>
            <a:ext cx="5658447" cy="0"/>
          </a:xfrm>
          <a:prstGeom prst="line">
            <a:avLst/>
          </a:prstGeom>
          <a:ln w="104775" cap="flat">
            <a:solidFill>
              <a:srgbClr val="FFFFFF"/>
            </a:solidFill>
            <a:prstDash val="solid"/>
            <a:headEnd type="none" w="sm" len="sm"/>
            <a:tailEnd type="none" w="sm" len="sm"/>
          </a:ln>
        </p:spPr>
      </p:sp>
      <p:sp>
        <p:nvSpPr>
          <p:cNvPr id="7" name="TextBox 2">
            <a:extLst>
              <a:ext uri="{FF2B5EF4-FFF2-40B4-BE49-F238E27FC236}">
                <a16:creationId xmlns:a16="http://schemas.microsoft.com/office/drawing/2014/main" id="{408632C6-18C8-8028-1B70-B72687BF4E85}"/>
              </a:ext>
            </a:extLst>
          </p:cNvPr>
          <p:cNvSpPr txBox="1"/>
          <p:nvPr/>
        </p:nvSpPr>
        <p:spPr>
          <a:xfrm>
            <a:off x="381000" y="3021145"/>
            <a:ext cx="6171490" cy="3539943"/>
          </a:xfrm>
          <a:prstGeom prst="rect">
            <a:avLst/>
          </a:prstGeom>
        </p:spPr>
        <p:txBody>
          <a:bodyPr lIns="0" tIns="0" rIns="0" bIns="0" rtlCol="0" anchor="t">
            <a:spAutoFit/>
          </a:bodyPr>
          <a:lstStyle/>
          <a:p>
            <a:pPr algn="l">
              <a:lnSpc>
                <a:spcPts val="9200"/>
              </a:lnSpc>
            </a:pPr>
            <a:r>
              <a:rPr lang="en-US" sz="8000" b="1" dirty="0">
                <a:solidFill>
                  <a:schemeClr val="bg1"/>
                </a:solidFill>
                <a:latin typeface="Ibarra Real Nova Bold"/>
                <a:ea typeface="Ibarra Real Nova Bold"/>
                <a:cs typeface="Ibarra Real Nova Bold"/>
                <a:sym typeface="Ibarra Real Nova Bold"/>
              </a:rPr>
              <a:t>The 1987 Philippine Constitution</a:t>
            </a:r>
          </a:p>
        </p:txBody>
      </p:sp>
      <p:sp>
        <p:nvSpPr>
          <p:cNvPr id="8" name="TextBox 6">
            <a:extLst>
              <a:ext uri="{FF2B5EF4-FFF2-40B4-BE49-F238E27FC236}">
                <a16:creationId xmlns:a16="http://schemas.microsoft.com/office/drawing/2014/main" id="{AEB317BA-19C6-6326-3EEF-08D200D5A9D8}"/>
              </a:ext>
            </a:extLst>
          </p:cNvPr>
          <p:cNvSpPr txBox="1"/>
          <p:nvPr/>
        </p:nvSpPr>
        <p:spPr>
          <a:xfrm>
            <a:off x="6359734" y="4818330"/>
            <a:ext cx="2711875" cy="1109278"/>
          </a:xfrm>
          <a:prstGeom prst="rect">
            <a:avLst/>
          </a:prstGeom>
        </p:spPr>
        <p:txBody>
          <a:bodyPr wrap="square" lIns="0" tIns="0" rIns="0" bIns="0" rtlCol="0" anchor="t">
            <a:spAutoFit/>
          </a:bodyPr>
          <a:lstStyle/>
          <a:p>
            <a:pPr algn="ctr">
              <a:lnSpc>
                <a:spcPts val="4049"/>
              </a:lnSpc>
            </a:pPr>
            <a:r>
              <a:rPr lang="en-US" sz="6600" b="1" dirty="0">
                <a:latin typeface="Glacial Indifference"/>
                <a:ea typeface="Glacial Indifference"/>
                <a:cs typeface="Glacial Indifference"/>
                <a:sym typeface="Glacial Indifference"/>
              </a:rPr>
              <a:t>Sec. 4, Art. II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667604">
            <a:off x="9355505" y="-4656469"/>
            <a:ext cx="8272267" cy="7159271"/>
          </a:xfrm>
          <a:custGeom>
            <a:avLst/>
            <a:gdLst/>
            <a:ahLst/>
            <a:cxnLst/>
            <a:rect l="l" t="t" r="r" b="b"/>
            <a:pathLst>
              <a:path w="8272267" h="7159271">
                <a:moveTo>
                  <a:pt x="0" y="0"/>
                </a:moveTo>
                <a:lnTo>
                  <a:pt x="8272267" y="0"/>
                </a:lnTo>
                <a:lnTo>
                  <a:pt x="8272267" y="7159271"/>
                </a:lnTo>
                <a:lnTo>
                  <a:pt x="0" y="71592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a:grpSpLocks noChangeAspect="1"/>
          </p:cNvGrpSpPr>
          <p:nvPr/>
        </p:nvGrpSpPr>
        <p:grpSpPr>
          <a:xfrm>
            <a:off x="12280060" y="1345897"/>
            <a:ext cx="9326711" cy="9093718"/>
            <a:chOff x="0" y="0"/>
            <a:chExt cx="5083810" cy="4956810"/>
          </a:xfrm>
        </p:grpSpPr>
        <p:sp>
          <p:nvSpPr>
            <p:cNvPr id="5" name="Freeform 5"/>
            <p:cNvSpPr/>
            <p:nvPr/>
          </p:nvSpPr>
          <p:spPr>
            <a:xfrm>
              <a:off x="17780" y="17780"/>
              <a:ext cx="5049520" cy="4922520"/>
            </a:xfrm>
            <a:custGeom>
              <a:avLst/>
              <a:gdLst/>
              <a:ahLst/>
              <a:cxnLst/>
              <a:rect l="l" t="t" r="r" b="b"/>
              <a:pathLst>
                <a:path w="5049520" h="4922520">
                  <a:moveTo>
                    <a:pt x="2524760" y="0"/>
                  </a:moveTo>
                  <a:lnTo>
                    <a:pt x="499110" y="975360"/>
                  </a:lnTo>
                  <a:lnTo>
                    <a:pt x="0" y="3166110"/>
                  </a:lnTo>
                  <a:lnTo>
                    <a:pt x="1400810" y="4922520"/>
                  </a:lnTo>
                  <a:lnTo>
                    <a:pt x="3648710" y="4922520"/>
                  </a:lnTo>
                  <a:lnTo>
                    <a:pt x="5049520" y="3166110"/>
                  </a:lnTo>
                  <a:lnTo>
                    <a:pt x="4549140" y="975360"/>
                  </a:lnTo>
                  <a:lnTo>
                    <a:pt x="2524760" y="0"/>
                  </a:lnTo>
                  <a:close/>
                </a:path>
              </a:pathLst>
            </a:custGeom>
            <a:blipFill>
              <a:blip r:embed="rId4"/>
              <a:stretch>
                <a:fillRect l="-5187" t="-79917" r="-24482" b="-10104"/>
              </a:stretch>
            </a:blipFill>
          </p:spPr>
        </p:sp>
        <p:sp>
          <p:nvSpPr>
            <p:cNvPr id="6" name="Freeform 6"/>
            <p:cNvSpPr/>
            <p:nvPr/>
          </p:nvSpPr>
          <p:spPr>
            <a:xfrm>
              <a:off x="0" y="0"/>
              <a:ext cx="5083810" cy="4956810"/>
            </a:xfrm>
            <a:custGeom>
              <a:avLst/>
              <a:gdLst/>
              <a:ahLst/>
              <a:cxnLst/>
              <a:rect l="l" t="t" r="r" b="b"/>
              <a:pathLst>
                <a:path w="5083810" h="4956810">
                  <a:moveTo>
                    <a:pt x="3674110" y="4956810"/>
                  </a:moveTo>
                  <a:lnTo>
                    <a:pt x="1410970" y="4956810"/>
                  </a:lnTo>
                  <a:lnTo>
                    <a:pt x="1405890" y="4950460"/>
                  </a:lnTo>
                  <a:lnTo>
                    <a:pt x="0" y="3187700"/>
                  </a:lnTo>
                  <a:lnTo>
                    <a:pt x="502920" y="981710"/>
                  </a:lnTo>
                  <a:lnTo>
                    <a:pt x="509270" y="977900"/>
                  </a:lnTo>
                  <a:lnTo>
                    <a:pt x="2541270" y="0"/>
                  </a:lnTo>
                  <a:lnTo>
                    <a:pt x="4579620" y="981710"/>
                  </a:lnTo>
                  <a:lnTo>
                    <a:pt x="4580890" y="989330"/>
                  </a:lnTo>
                  <a:lnTo>
                    <a:pt x="5083810" y="3187700"/>
                  </a:lnTo>
                  <a:lnTo>
                    <a:pt x="3674110" y="4956810"/>
                  </a:lnTo>
                  <a:close/>
                  <a:moveTo>
                    <a:pt x="1426210" y="4925060"/>
                  </a:moveTo>
                  <a:lnTo>
                    <a:pt x="3657600" y="4925060"/>
                  </a:lnTo>
                  <a:lnTo>
                    <a:pt x="5049520" y="3180080"/>
                  </a:lnTo>
                  <a:lnTo>
                    <a:pt x="4552950" y="1003300"/>
                  </a:lnTo>
                  <a:lnTo>
                    <a:pt x="2542540" y="35560"/>
                  </a:lnTo>
                  <a:lnTo>
                    <a:pt x="530860" y="1003300"/>
                  </a:lnTo>
                  <a:lnTo>
                    <a:pt x="34290" y="3180080"/>
                  </a:lnTo>
                  <a:lnTo>
                    <a:pt x="1426210" y="4925060"/>
                  </a:lnTo>
                  <a:close/>
                </a:path>
              </a:pathLst>
            </a:custGeom>
            <a:solidFill>
              <a:srgbClr val="FFFFFF"/>
            </a:solidFill>
          </p:spPr>
        </p:sp>
      </p:grpSp>
      <p:sp>
        <p:nvSpPr>
          <p:cNvPr id="8" name="TextBox 8"/>
          <p:cNvSpPr txBox="1"/>
          <p:nvPr/>
        </p:nvSpPr>
        <p:spPr>
          <a:xfrm>
            <a:off x="3429000" y="555153"/>
            <a:ext cx="8256196" cy="1846659"/>
          </a:xfrm>
          <a:prstGeom prst="rect">
            <a:avLst/>
          </a:prstGeom>
        </p:spPr>
        <p:txBody>
          <a:bodyPr wrap="square" lIns="0" tIns="0" rIns="0" bIns="0" rtlCol="0" anchor="t">
            <a:spAutoFit/>
          </a:bodyPr>
          <a:lstStyle/>
          <a:p>
            <a:r>
              <a:rPr lang="en-US" sz="6000" b="1" dirty="0">
                <a:solidFill>
                  <a:srgbClr val="000000"/>
                </a:solidFill>
                <a:latin typeface="Ibarra Real Nova Bold"/>
                <a:ea typeface="Ibarra Real Nova Bold"/>
                <a:cs typeface="Ibarra Real Nova Bold"/>
                <a:sym typeface="Ibarra Real Nova Bold"/>
              </a:rPr>
              <a:t>The 1987 </a:t>
            </a:r>
          </a:p>
          <a:p>
            <a:r>
              <a:rPr lang="en-US" sz="6000" b="1" dirty="0">
                <a:solidFill>
                  <a:srgbClr val="000000"/>
                </a:solidFill>
                <a:latin typeface="Ibarra Real Nova Bold"/>
                <a:ea typeface="Ibarra Real Nova Bold"/>
                <a:cs typeface="Ibarra Real Nova Bold"/>
                <a:sym typeface="Ibarra Real Nova Bold"/>
              </a:rPr>
              <a:t>Philippine Constitution</a:t>
            </a:r>
          </a:p>
        </p:txBody>
      </p:sp>
      <p:sp>
        <p:nvSpPr>
          <p:cNvPr id="9" name="TextBox 9"/>
          <p:cNvSpPr txBox="1"/>
          <p:nvPr/>
        </p:nvSpPr>
        <p:spPr>
          <a:xfrm>
            <a:off x="609599" y="3087852"/>
            <a:ext cx="11703079" cy="7109639"/>
          </a:xfrm>
          <a:prstGeom prst="rect">
            <a:avLst/>
          </a:prstGeom>
        </p:spPr>
        <p:txBody>
          <a:bodyPr wrap="square" lIns="0" tIns="0" rIns="0" bIns="0" rtlCol="0" anchor="t">
            <a:spAutoFit/>
          </a:bodyPr>
          <a:lstStyle/>
          <a:p>
            <a:r>
              <a:rPr lang="en-US" sz="6600" dirty="0">
                <a:latin typeface="Berlin Sans FB" panose="020E0602020502020306" pitchFamily="34" charset="0"/>
              </a:rPr>
              <a:t>The maintenance of </a:t>
            </a:r>
            <a:r>
              <a:rPr lang="en-US" sz="6600" dirty="0">
                <a:solidFill>
                  <a:srgbClr val="FF0000"/>
                </a:solidFill>
                <a:latin typeface="Berlin Sans FB" panose="020E0602020502020306" pitchFamily="34" charset="0"/>
              </a:rPr>
              <a:t>peace and order</a:t>
            </a:r>
            <a:r>
              <a:rPr lang="en-US" sz="6600" dirty="0">
                <a:latin typeface="Berlin Sans FB" panose="020E0602020502020306" pitchFamily="34" charset="0"/>
              </a:rPr>
              <a:t>, the </a:t>
            </a:r>
            <a:r>
              <a:rPr lang="en-US" sz="6600" dirty="0">
                <a:solidFill>
                  <a:srgbClr val="FF0000"/>
                </a:solidFill>
                <a:latin typeface="Berlin Sans FB" panose="020E0602020502020306" pitchFamily="34" charset="0"/>
              </a:rPr>
              <a:t>protection of life, liberty, and property</a:t>
            </a:r>
            <a:r>
              <a:rPr lang="en-US" sz="6600" dirty="0">
                <a:latin typeface="Berlin Sans FB" panose="020E0602020502020306" pitchFamily="34" charset="0"/>
              </a:rPr>
              <a:t>, and </a:t>
            </a:r>
            <a:r>
              <a:rPr lang="en-US" sz="6600" dirty="0">
                <a:solidFill>
                  <a:srgbClr val="FF0000"/>
                </a:solidFill>
                <a:latin typeface="Berlin Sans FB" panose="020E0602020502020306" pitchFamily="34" charset="0"/>
              </a:rPr>
              <a:t>promotion of the general welfare </a:t>
            </a:r>
            <a:r>
              <a:rPr lang="en-US" sz="6600" dirty="0">
                <a:latin typeface="Berlin Sans FB" panose="020E0602020502020306" pitchFamily="34" charset="0"/>
              </a:rPr>
              <a:t>are essential for the enjoyment by </a:t>
            </a:r>
            <a:r>
              <a:rPr lang="en-US" sz="6600" dirty="0">
                <a:solidFill>
                  <a:srgbClr val="FF0000"/>
                </a:solidFill>
                <a:latin typeface="Berlin Sans FB" panose="020E0602020502020306" pitchFamily="34" charset="0"/>
              </a:rPr>
              <a:t>all the people</a:t>
            </a:r>
            <a:r>
              <a:rPr lang="en-US" sz="6600" dirty="0">
                <a:latin typeface="Berlin Sans FB" panose="020E0602020502020306" pitchFamily="34" charset="0"/>
              </a:rPr>
              <a:t> of the blessings of democracy.</a:t>
            </a:r>
          </a:p>
        </p:txBody>
      </p:sp>
      <p:sp>
        <p:nvSpPr>
          <p:cNvPr id="12" name="Google Shape;84;p16">
            <a:extLst>
              <a:ext uri="{FF2B5EF4-FFF2-40B4-BE49-F238E27FC236}">
                <a16:creationId xmlns:a16="http://schemas.microsoft.com/office/drawing/2014/main" id="{B26A1252-CDC9-B67D-AF09-7F521C19610F}"/>
              </a:ext>
            </a:extLst>
          </p:cNvPr>
          <p:cNvSpPr txBox="1"/>
          <p:nvPr/>
        </p:nvSpPr>
        <p:spPr>
          <a:xfrm>
            <a:off x="609600" y="2591869"/>
            <a:ext cx="7194900" cy="630932"/>
          </a:xfrm>
          <a:prstGeom prst="rect">
            <a:avLst/>
          </a:prstGeom>
          <a:noFill/>
          <a:ln>
            <a:noFill/>
          </a:ln>
        </p:spPr>
        <p:txBody>
          <a:bodyPr spcFirstLastPara="1" wrap="square" lIns="68575" tIns="68575" rIns="68575" bIns="68575" anchor="t" anchorCtr="0">
            <a:spAutoFit/>
          </a:bodyPr>
          <a:lstStyle/>
          <a:p>
            <a:pPr marL="69850" lvl="0" algn="l" rtl="0">
              <a:lnSpc>
                <a:spcPct val="100000"/>
              </a:lnSpc>
              <a:spcBef>
                <a:spcPts val="0"/>
              </a:spcBef>
              <a:spcAft>
                <a:spcPts val="0"/>
              </a:spcAft>
              <a:buClr>
                <a:srgbClr val="002060"/>
              </a:buClr>
              <a:buSzPts val="2500"/>
            </a:pPr>
            <a:r>
              <a:rPr lang="en-US" sz="3200" dirty="0">
                <a:solidFill>
                  <a:srgbClr val="002060"/>
                </a:solidFill>
                <a:latin typeface="Helvetica Neue Light"/>
                <a:ea typeface="Helvetica Neue Light"/>
                <a:cs typeface="Helvetica Neue Light"/>
                <a:sym typeface="Helvetica Neue Light"/>
              </a:rPr>
              <a:t>Section 5, Article II</a:t>
            </a:r>
            <a:endParaRPr sz="3200" dirty="0">
              <a:solidFill>
                <a:srgbClr val="002060"/>
              </a:solidFill>
              <a:latin typeface="Helvetica Neue Light"/>
              <a:ea typeface="Helvetica Neue Light"/>
              <a:cs typeface="Helvetica Neue Light"/>
              <a:sym typeface="Helvetica Neue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93270"/>
        </a:solidFill>
        <a:effectLst/>
      </p:bgPr>
    </p:bg>
    <p:spTree>
      <p:nvGrpSpPr>
        <p:cNvPr id="1" name=""/>
        <p:cNvGrpSpPr/>
        <p:nvPr/>
      </p:nvGrpSpPr>
      <p:grpSpPr>
        <a:xfrm>
          <a:off x="0" y="0"/>
          <a:ext cx="0" cy="0"/>
          <a:chOff x="0" y="0"/>
          <a:chExt cx="0" cy="0"/>
        </a:xfrm>
      </p:grpSpPr>
      <p:sp>
        <p:nvSpPr>
          <p:cNvPr id="4" name="Freeform 4"/>
          <p:cNvSpPr/>
          <p:nvPr/>
        </p:nvSpPr>
        <p:spPr>
          <a:xfrm rot="8505824">
            <a:off x="6538059" y="-2108467"/>
            <a:ext cx="12495617" cy="10880465"/>
          </a:xfrm>
          <a:custGeom>
            <a:avLst/>
            <a:gdLst/>
            <a:ahLst/>
            <a:cxnLst/>
            <a:rect l="l" t="t" r="r" b="b"/>
            <a:pathLst>
              <a:path w="10892694" h="9427132">
                <a:moveTo>
                  <a:pt x="0" y="0"/>
                </a:moveTo>
                <a:lnTo>
                  <a:pt x="10892695" y="0"/>
                </a:lnTo>
                <a:lnTo>
                  <a:pt x="10892695" y="9427132"/>
                </a:lnTo>
                <a:lnTo>
                  <a:pt x="0" y="94271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8487042">
            <a:off x="13866365" y="7537256"/>
            <a:ext cx="8200413" cy="7097085"/>
          </a:xfrm>
          <a:custGeom>
            <a:avLst/>
            <a:gdLst/>
            <a:ahLst/>
            <a:cxnLst/>
            <a:rect l="l" t="t" r="r" b="b"/>
            <a:pathLst>
              <a:path w="8200413" h="7097085">
                <a:moveTo>
                  <a:pt x="0" y="0"/>
                </a:moveTo>
                <a:lnTo>
                  <a:pt x="8200413" y="0"/>
                </a:lnTo>
                <a:lnTo>
                  <a:pt x="8200413" y="7097085"/>
                </a:lnTo>
                <a:lnTo>
                  <a:pt x="0" y="709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9">
            <a:extLst>
              <a:ext uri="{FF2B5EF4-FFF2-40B4-BE49-F238E27FC236}">
                <a16:creationId xmlns:a16="http://schemas.microsoft.com/office/drawing/2014/main" id="{4C9026F1-C3F6-BFFF-5322-E439077D6FFA}"/>
              </a:ext>
            </a:extLst>
          </p:cNvPr>
          <p:cNvSpPr txBox="1"/>
          <p:nvPr/>
        </p:nvSpPr>
        <p:spPr>
          <a:xfrm>
            <a:off x="681297" y="2215440"/>
            <a:ext cx="6067999" cy="3539943"/>
          </a:xfrm>
          <a:prstGeom prst="rect">
            <a:avLst/>
          </a:prstGeom>
        </p:spPr>
        <p:txBody>
          <a:bodyPr lIns="0" tIns="0" rIns="0" bIns="0" rtlCol="0" anchor="t">
            <a:spAutoFit/>
          </a:bodyPr>
          <a:lstStyle/>
          <a:p>
            <a:pPr algn="l">
              <a:lnSpc>
                <a:spcPts val="9200"/>
              </a:lnSpc>
            </a:pPr>
            <a:r>
              <a:rPr lang="en-US" sz="7200" b="1" dirty="0">
                <a:solidFill>
                  <a:srgbClr val="FCFBF5"/>
                </a:solidFill>
                <a:latin typeface="Ibarra Real Nova Bold"/>
                <a:ea typeface="Ibarra Real Nova Bold"/>
                <a:cs typeface="Ibarra Real Nova Bold"/>
                <a:sym typeface="Ibarra Real Nova Bold"/>
              </a:rPr>
              <a:t>The 1987 Philippine Constitution</a:t>
            </a:r>
          </a:p>
        </p:txBody>
      </p:sp>
      <p:sp>
        <p:nvSpPr>
          <p:cNvPr id="11" name="Google Shape;84;p16">
            <a:extLst>
              <a:ext uri="{FF2B5EF4-FFF2-40B4-BE49-F238E27FC236}">
                <a16:creationId xmlns:a16="http://schemas.microsoft.com/office/drawing/2014/main" id="{D4B8CAFB-84EA-9EBE-72B5-7A7763625596}"/>
              </a:ext>
            </a:extLst>
          </p:cNvPr>
          <p:cNvSpPr txBox="1"/>
          <p:nvPr/>
        </p:nvSpPr>
        <p:spPr>
          <a:xfrm>
            <a:off x="8732961" y="1013250"/>
            <a:ext cx="7194900" cy="569377"/>
          </a:xfrm>
          <a:prstGeom prst="rect">
            <a:avLst/>
          </a:prstGeom>
          <a:noFill/>
          <a:ln>
            <a:noFill/>
          </a:ln>
        </p:spPr>
        <p:txBody>
          <a:bodyPr spcFirstLastPara="1" wrap="square" lIns="68575" tIns="68575" rIns="68575" bIns="68575" anchor="t" anchorCtr="0">
            <a:spAutoFit/>
          </a:bodyPr>
          <a:lstStyle/>
          <a:p>
            <a:pPr marL="69850" lvl="0" algn="l" rtl="0">
              <a:lnSpc>
                <a:spcPct val="100000"/>
              </a:lnSpc>
              <a:spcBef>
                <a:spcPts val="0"/>
              </a:spcBef>
              <a:spcAft>
                <a:spcPts val="0"/>
              </a:spcAft>
              <a:buClr>
                <a:srgbClr val="002060"/>
              </a:buClr>
              <a:buSzPts val="2500"/>
            </a:pPr>
            <a:r>
              <a:rPr lang="en-US" sz="2800" dirty="0">
                <a:solidFill>
                  <a:schemeClr val="bg1"/>
                </a:solidFill>
                <a:latin typeface="Helvetica Neue Light"/>
                <a:ea typeface="Helvetica Neue Light"/>
                <a:cs typeface="Helvetica Neue Light"/>
                <a:sym typeface="Helvetica Neue Light"/>
              </a:rPr>
              <a:t>Section 25, Article II</a:t>
            </a:r>
            <a:endParaRPr sz="2800" dirty="0">
              <a:solidFill>
                <a:schemeClr val="bg1"/>
              </a:solidFill>
              <a:latin typeface="Helvetica Neue Light"/>
              <a:ea typeface="Helvetica Neue Light"/>
              <a:cs typeface="Helvetica Neue Light"/>
              <a:sym typeface="Helvetica Neue Light"/>
            </a:endParaRPr>
          </a:p>
        </p:txBody>
      </p:sp>
      <p:sp>
        <p:nvSpPr>
          <p:cNvPr id="12" name="Google Shape;90;p17">
            <a:extLst>
              <a:ext uri="{FF2B5EF4-FFF2-40B4-BE49-F238E27FC236}">
                <a16:creationId xmlns:a16="http://schemas.microsoft.com/office/drawing/2014/main" id="{FA202AB2-57C7-F661-0E7E-484484A08158}"/>
              </a:ext>
            </a:extLst>
          </p:cNvPr>
          <p:cNvSpPr txBox="1"/>
          <p:nvPr/>
        </p:nvSpPr>
        <p:spPr>
          <a:xfrm>
            <a:off x="8732962" y="1367001"/>
            <a:ext cx="9022018" cy="5555357"/>
          </a:xfrm>
          <a:prstGeom prst="rect">
            <a:avLst/>
          </a:prstGeom>
          <a:noFill/>
          <a:ln>
            <a:noFill/>
          </a:ln>
        </p:spPr>
        <p:txBody>
          <a:bodyPr spcFirstLastPara="1" wrap="square" lIns="68575" tIns="68575" rIns="68575" bIns="68575" anchor="t" anchorCtr="0">
            <a:spAutoFit/>
          </a:bodyPr>
          <a:lstStyle/>
          <a:p>
            <a:r>
              <a:rPr lang="en-US" sz="8800" dirty="0">
                <a:solidFill>
                  <a:schemeClr val="bg1"/>
                </a:solidFill>
                <a:latin typeface="Berlin Sans FB" panose="020E0602020502020306" pitchFamily="34" charset="0"/>
              </a:rPr>
              <a:t>The State shall ensure the </a:t>
            </a:r>
            <a:r>
              <a:rPr lang="en-US" sz="8800" dirty="0">
                <a:solidFill>
                  <a:srgbClr val="FF0000"/>
                </a:solidFill>
                <a:latin typeface="Berlin Sans FB" panose="020E0602020502020306" pitchFamily="34" charset="0"/>
              </a:rPr>
              <a:t>autonomy </a:t>
            </a:r>
            <a:r>
              <a:rPr lang="en-US" sz="8800" dirty="0">
                <a:solidFill>
                  <a:schemeClr val="bg1"/>
                </a:solidFill>
                <a:latin typeface="Berlin Sans FB" panose="020E0602020502020306" pitchFamily="34" charset="0"/>
              </a:rPr>
              <a:t>of local governments.</a:t>
            </a:r>
          </a:p>
        </p:txBody>
      </p:sp>
      <p:sp>
        <p:nvSpPr>
          <p:cNvPr id="13" name="Google Shape;90;p17">
            <a:extLst>
              <a:ext uri="{FF2B5EF4-FFF2-40B4-BE49-F238E27FC236}">
                <a16:creationId xmlns:a16="http://schemas.microsoft.com/office/drawing/2014/main" id="{20650F9C-90DA-06FE-6DA2-93A5FC8F6522}"/>
              </a:ext>
            </a:extLst>
          </p:cNvPr>
          <p:cNvSpPr txBox="1"/>
          <p:nvPr/>
        </p:nvSpPr>
        <p:spPr>
          <a:xfrm>
            <a:off x="-1018981" y="6345282"/>
            <a:ext cx="7620000" cy="1154152"/>
          </a:xfrm>
          <a:prstGeom prst="rect">
            <a:avLst/>
          </a:prstGeom>
          <a:noFill/>
          <a:ln>
            <a:noFill/>
          </a:ln>
        </p:spPr>
        <p:txBody>
          <a:bodyPr spcFirstLastPara="1" wrap="square" lIns="68575" tIns="68575" rIns="68575" bIns="68575" anchor="t" anchorCtr="0">
            <a:spAutoFit/>
          </a:bodyPr>
          <a:lstStyle/>
          <a:p>
            <a:pPr algn="ctr">
              <a:tabLst>
                <a:tab pos="130175" algn="l"/>
              </a:tabLst>
            </a:pPr>
            <a:r>
              <a:rPr lang="en-US" sz="6600" dirty="0">
                <a:solidFill>
                  <a:schemeClr val="bg1"/>
                </a:solidFill>
              </a:rPr>
              <a:t>Two (2) facets:</a:t>
            </a:r>
          </a:p>
        </p:txBody>
      </p:sp>
      <p:sp>
        <p:nvSpPr>
          <p:cNvPr id="14" name="Google Shape;90;p17">
            <a:extLst>
              <a:ext uri="{FF2B5EF4-FFF2-40B4-BE49-F238E27FC236}">
                <a16:creationId xmlns:a16="http://schemas.microsoft.com/office/drawing/2014/main" id="{EBE96B13-921B-2B07-16E5-EE1F893B96C5}"/>
              </a:ext>
            </a:extLst>
          </p:cNvPr>
          <p:cNvSpPr txBox="1"/>
          <p:nvPr/>
        </p:nvSpPr>
        <p:spPr>
          <a:xfrm>
            <a:off x="143190" y="7389725"/>
            <a:ext cx="7620000" cy="2169815"/>
          </a:xfrm>
          <a:prstGeom prst="rect">
            <a:avLst/>
          </a:prstGeom>
          <a:noFill/>
          <a:ln>
            <a:noFill/>
          </a:ln>
        </p:spPr>
        <p:txBody>
          <a:bodyPr spcFirstLastPara="1" wrap="square" lIns="68575" tIns="68575" rIns="68575" bIns="68575" anchor="t" anchorCtr="0">
            <a:spAutoFit/>
          </a:bodyPr>
          <a:lstStyle/>
          <a:p>
            <a:pPr marL="571500" indent="-393700">
              <a:buFont typeface="Wingdings" panose="05000000000000000000" pitchFamily="2" charset="2"/>
              <a:buChar char="q"/>
            </a:pPr>
            <a:r>
              <a:rPr lang="en-US" sz="6600" dirty="0">
                <a:solidFill>
                  <a:schemeClr val="bg1"/>
                </a:solidFill>
              </a:rPr>
              <a:t>Administrative</a:t>
            </a:r>
          </a:p>
          <a:p>
            <a:pPr marL="571500" indent="-393700">
              <a:buFont typeface="Wingdings" panose="05000000000000000000" pitchFamily="2" charset="2"/>
              <a:buChar char="q"/>
            </a:pPr>
            <a:r>
              <a:rPr lang="en-US" sz="6600" dirty="0">
                <a:solidFill>
                  <a:schemeClr val="bg1"/>
                </a:solidFill>
              </a:rPr>
              <a:t>Fiscal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93270"/>
        </a:solidFill>
        <a:effectLst/>
      </p:bgPr>
    </p:bg>
    <p:spTree>
      <p:nvGrpSpPr>
        <p:cNvPr id="1" name="">
          <a:extLst>
            <a:ext uri="{FF2B5EF4-FFF2-40B4-BE49-F238E27FC236}">
              <a16:creationId xmlns:a16="http://schemas.microsoft.com/office/drawing/2014/main" id="{68D486B9-D1BF-243F-AA6E-C9B16EC17E2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9FBA291-8B6A-132F-CB22-BD8D2AD0A696}"/>
              </a:ext>
            </a:extLst>
          </p:cNvPr>
          <p:cNvSpPr/>
          <p:nvPr/>
        </p:nvSpPr>
        <p:spPr>
          <a:xfrm rot="5400000">
            <a:off x="1258471" y="4496971"/>
            <a:ext cx="3797604" cy="3286653"/>
          </a:xfrm>
          <a:custGeom>
            <a:avLst/>
            <a:gdLst/>
            <a:ahLst/>
            <a:cxnLst/>
            <a:rect l="l" t="t" r="r" b="b"/>
            <a:pathLst>
              <a:path w="3797604" h="3286653">
                <a:moveTo>
                  <a:pt x="0" y="0"/>
                </a:moveTo>
                <a:lnTo>
                  <a:pt x="3797603" y="0"/>
                </a:lnTo>
                <a:lnTo>
                  <a:pt x="3797603" y="3286654"/>
                </a:lnTo>
                <a:lnTo>
                  <a:pt x="0" y="32866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a:extLst>
              <a:ext uri="{FF2B5EF4-FFF2-40B4-BE49-F238E27FC236}">
                <a16:creationId xmlns:a16="http://schemas.microsoft.com/office/drawing/2014/main" id="{52D3FED4-AB24-4B0E-1D3F-25A04C8A6C48}"/>
              </a:ext>
            </a:extLst>
          </p:cNvPr>
          <p:cNvSpPr txBox="1"/>
          <p:nvPr/>
        </p:nvSpPr>
        <p:spPr>
          <a:xfrm>
            <a:off x="4886853" y="622935"/>
            <a:ext cx="13477347" cy="8863965"/>
          </a:xfrm>
          <a:prstGeom prst="rect">
            <a:avLst/>
          </a:prstGeom>
        </p:spPr>
        <p:txBody>
          <a:bodyPr wrap="square" lIns="0" tIns="0" rIns="0" bIns="0" rtlCol="0" anchor="t">
            <a:spAutoFit/>
          </a:bodyPr>
          <a:lstStyle/>
          <a:p>
            <a:r>
              <a:rPr lang="en-US" sz="7200" dirty="0">
                <a:solidFill>
                  <a:schemeClr val="bg1"/>
                </a:solidFill>
                <a:latin typeface="Berlin Sans FB" panose="020E0602020502020306" pitchFamily="34" charset="0"/>
              </a:rPr>
              <a:t>The Philippines is a </a:t>
            </a:r>
            <a:r>
              <a:rPr lang="en-US" sz="7200" u="sng" dirty="0">
                <a:solidFill>
                  <a:schemeClr val="bg1"/>
                </a:solidFill>
                <a:latin typeface="Berlin Sans FB" panose="020E0602020502020306" pitchFamily="34" charset="0"/>
              </a:rPr>
              <a:t>republic</a:t>
            </a:r>
            <a:r>
              <a:rPr lang="en-US" sz="7200" dirty="0">
                <a:solidFill>
                  <a:schemeClr val="bg1"/>
                </a:solidFill>
                <a:latin typeface="Berlin Sans FB" panose="020E0602020502020306" pitchFamily="34" charset="0"/>
              </a:rPr>
              <a:t> with a </a:t>
            </a:r>
            <a:r>
              <a:rPr lang="en-US" sz="7200" u="sng" dirty="0">
                <a:solidFill>
                  <a:schemeClr val="bg1"/>
                </a:solidFill>
                <a:latin typeface="Berlin Sans FB" panose="020E0602020502020306" pitchFamily="34" charset="0"/>
              </a:rPr>
              <a:t>presidential form</a:t>
            </a:r>
            <a:r>
              <a:rPr lang="en-US" sz="7200" dirty="0">
                <a:solidFill>
                  <a:schemeClr val="bg1"/>
                </a:solidFill>
                <a:latin typeface="Berlin Sans FB" panose="020E0602020502020306" pitchFamily="34" charset="0"/>
              </a:rPr>
              <a:t> of government wherein power is equally divided among its three branches: </a:t>
            </a:r>
            <a:r>
              <a:rPr lang="en-US" sz="7200" dirty="0">
                <a:solidFill>
                  <a:srgbClr val="FF0000"/>
                </a:solidFill>
                <a:latin typeface="Berlin Sans FB" panose="020E0602020502020306" pitchFamily="34" charset="0"/>
              </a:rPr>
              <a:t>executive, legislative, and judicial.</a:t>
            </a:r>
            <a:r>
              <a:rPr lang="en-US" sz="7200" dirty="0">
                <a:solidFill>
                  <a:schemeClr val="bg1"/>
                </a:solidFill>
                <a:latin typeface="Berlin Sans FB" panose="020E0602020502020306" pitchFamily="34" charset="0"/>
              </a:rPr>
              <a:t>  The government seeks to </a:t>
            </a:r>
            <a:r>
              <a:rPr lang="en-US" sz="7200" u="sng" dirty="0">
                <a:solidFill>
                  <a:schemeClr val="bg1"/>
                </a:solidFill>
                <a:latin typeface="Berlin Sans FB" panose="020E0602020502020306" pitchFamily="34" charset="0"/>
              </a:rPr>
              <a:t>act in the best interests of its citizens</a:t>
            </a:r>
            <a:r>
              <a:rPr lang="en-US" sz="7200" dirty="0">
                <a:solidFill>
                  <a:schemeClr val="bg1"/>
                </a:solidFill>
                <a:latin typeface="Berlin Sans FB" panose="020E0602020502020306" pitchFamily="34" charset="0"/>
              </a:rPr>
              <a:t> through this system of </a:t>
            </a:r>
            <a:r>
              <a:rPr lang="en-US" sz="7200" u="sng" dirty="0">
                <a:solidFill>
                  <a:schemeClr val="bg1"/>
                </a:solidFill>
                <a:latin typeface="Berlin Sans FB" panose="020E0602020502020306" pitchFamily="34" charset="0"/>
              </a:rPr>
              <a:t>check and balance</a:t>
            </a:r>
            <a:r>
              <a:rPr lang="en-US" sz="7200" dirty="0">
                <a:solidFill>
                  <a:schemeClr val="bg1"/>
                </a:solidFill>
                <a:latin typeface="Berlin Sans FB" panose="020E0602020502020306" pitchFamily="34" charset="0"/>
              </a:rPr>
              <a:t>. </a:t>
            </a:r>
          </a:p>
        </p:txBody>
      </p:sp>
      <p:sp>
        <p:nvSpPr>
          <p:cNvPr id="4" name="TextBox 4">
            <a:extLst>
              <a:ext uri="{FF2B5EF4-FFF2-40B4-BE49-F238E27FC236}">
                <a16:creationId xmlns:a16="http://schemas.microsoft.com/office/drawing/2014/main" id="{35617210-4D7D-4F84-29C0-6D84415B87CD}"/>
              </a:ext>
            </a:extLst>
          </p:cNvPr>
          <p:cNvSpPr txBox="1"/>
          <p:nvPr/>
        </p:nvSpPr>
        <p:spPr>
          <a:xfrm>
            <a:off x="1461973" y="5655016"/>
            <a:ext cx="3286653" cy="1392767"/>
          </a:xfrm>
          <a:prstGeom prst="rect">
            <a:avLst/>
          </a:prstGeom>
        </p:spPr>
        <p:txBody>
          <a:bodyPr lIns="0" tIns="0" rIns="0" bIns="0" rtlCol="0" anchor="t">
            <a:spAutoFit/>
          </a:bodyPr>
          <a:lstStyle/>
          <a:p>
            <a:pPr algn="ctr">
              <a:lnSpc>
                <a:spcPts val="10924"/>
              </a:lnSpc>
            </a:pPr>
            <a:r>
              <a:rPr lang="en-US" sz="9499" b="1" dirty="0">
                <a:solidFill>
                  <a:srgbClr val="000000"/>
                </a:solidFill>
                <a:latin typeface="Ibarra Real Nova Bold"/>
                <a:ea typeface="Ibarra Real Nova Bold"/>
                <a:cs typeface="Ibarra Real Nova Bold"/>
                <a:sym typeface="Ibarra Real Nova Bold"/>
              </a:rPr>
              <a:t>01</a:t>
            </a:r>
          </a:p>
        </p:txBody>
      </p:sp>
      <p:sp>
        <p:nvSpPr>
          <p:cNvPr id="5" name="AutoShape 5">
            <a:extLst>
              <a:ext uri="{FF2B5EF4-FFF2-40B4-BE49-F238E27FC236}">
                <a16:creationId xmlns:a16="http://schemas.microsoft.com/office/drawing/2014/main" id="{406F7AE2-CC56-9EC6-518E-47EC957521C7}"/>
              </a:ext>
            </a:extLst>
          </p:cNvPr>
          <p:cNvSpPr/>
          <p:nvPr/>
        </p:nvSpPr>
        <p:spPr>
          <a:xfrm rot="-5400000">
            <a:off x="770201" y="1359885"/>
            <a:ext cx="5658447" cy="0"/>
          </a:xfrm>
          <a:prstGeom prst="line">
            <a:avLst/>
          </a:prstGeom>
          <a:ln w="104775" cap="flat">
            <a:solidFill>
              <a:srgbClr val="FFFFFF"/>
            </a:solidFill>
            <a:prstDash val="solid"/>
            <a:headEnd type="none" w="sm" len="sm"/>
            <a:tailEnd type="none" w="sm" len="sm"/>
          </a:ln>
        </p:spPr>
      </p:sp>
      <p:sp>
        <p:nvSpPr>
          <p:cNvPr id="6" name="AutoShape 6">
            <a:extLst>
              <a:ext uri="{FF2B5EF4-FFF2-40B4-BE49-F238E27FC236}">
                <a16:creationId xmlns:a16="http://schemas.microsoft.com/office/drawing/2014/main" id="{A46FEC7D-AA5A-0763-D367-E12FC1771ACA}"/>
              </a:ext>
            </a:extLst>
          </p:cNvPr>
          <p:cNvSpPr/>
          <p:nvPr/>
        </p:nvSpPr>
        <p:spPr>
          <a:xfrm rot="-5400000">
            <a:off x="351861" y="605820"/>
            <a:ext cx="5658447" cy="0"/>
          </a:xfrm>
          <a:prstGeom prst="line">
            <a:avLst/>
          </a:prstGeom>
          <a:ln w="104775" cap="flat">
            <a:solidFill>
              <a:srgbClr val="FFFFFF"/>
            </a:solidFill>
            <a:prstDash val="solid"/>
            <a:headEnd type="none" w="sm" len="sm"/>
            <a:tailEnd type="none" w="sm" len="sm"/>
          </a:ln>
        </p:spPr>
      </p:sp>
    </p:spTree>
    <p:extLst>
      <p:ext uri="{BB962C8B-B14F-4D97-AF65-F5344CB8AC3E}">
        <p14:creationId xmlns:p14="http://schemas.microsoft.com/office/powerpoint/2010/main" val="3939170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668675" y="672269"/>
            <a:ext cx="3006634" cy="2602105"/>
          </a:xfrm>
          <a:custGeom>
            <a:avLst/>
            <a:gdLst/>
            <a:ahLst/>
            <a:cxnLst/>
            <a:rect l="l" t="t" r="r" b="b"/>
            <a:pathLst>
              <a:path w="3006634" h="2602105">
                <a:moveTo>
                  <a:pt x="0" y="0"/>
                </a:moveTo>
                <a:lnTo>
                  <a:pt x="3006634" y="0"/>
                </a:lnTo>
                <a:lnTo>
                  <a:pt x="3006634" y="2602105"/>
                </a:lnTo>
                <a:lnTo>
                  <a:pt x="0" y="26021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9"/>
          <p:cNvSpPr txBox="1"/>
          <p:nvPr/>
        </p:nvSpPr>
        <p:spPr>
          <a:xfrm>
            <a:off x="1337049" y="1437039"/>
            <a:ext cx="1918265" cy="1110664"/>
          </a:xfrm>
          <a:prstGeom prst="rect">
            <a:avLst/>
          </a:prstGeom>
        </p:spPr>
        <p:txBody>
          <a:bodyPr lIns="0" tIns="0" rIns="0" bIns="0" rtlCol="0" anchor="t">
            <a:spAutoFit/>
          </a:bodyPr>
          <a:lstStyle/>
          <a:p>
            <a:pPr algn="ctr">
              <a:lnSpc>
                <a:spcPts val="8649"/>
              </a:lnSpc>
            </a:pPr>
            <a:r>
              <a:rPr lang="en-US" sz="7521" b="1" dirty="0">
                <a:solidFill>
                  <a:srgbClr val="FFFFFF"/>
                </a:solidFill>
                <a:latin typeface="Ibarra Real Nova Bold"/>
                <a:ea typeface="Ibarra Real Nova Bold"/>
                <a:cs typeface="Ibarra Real Nova Bold"/>
                <a:sym typeface="Ibarra Real Nova Bold"/>
              </a:rPr>
              <a:t>01.</a:t>
            </a:r>
          </a:p>
        </p:txBody>
      </p:sp>
      <p:pic>
        <p:nvPicPr>
          <p:cNvPr id="15" name="Picture 14">
            <a:extLst>
              <a:ext uri="{FF2B5EF4-FFF2-40B4-BE49-F238E27FC236}">
                <a16:creationId xmlns:a16="http://schemas.microsoft.com/office/drawing/2014/main" id="{6BF8E74E-1B50-3130-233C-993C7B26B25C}"/>
              </a:ext>
            </a:extLst>
          </p:cNvPr>
          <p:cNvPicPr>
            <a:picLocks noChangeAspect="1"/>
          </p:cNvPicPr>
          <p:nvPr/>
        </p:nvPicPr>
        <p:blipFill>
          <a:blip r:embed="rId4"/>
          <a:stretch>
            <a:fillRect/>
          </a:stretch>
        </p:blipFill>
        <p:spPr>
          <a:xfrm>
            <a:off x="-350263" y="470004"/>
            <a:ext cx="18943063" cy="934154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6123</TotalTime>
  <Words>1876</Words>
  <Application>Microsoft Office PowerPoint</Application>
  <PresentationFormat>Custom</PresentationFormat>
  <Paragraphs>238</Paragraphs>
  <Slides>39</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39</vt:i4>
      </vt:variant>
    </vt:vector>
  </HeadingPairs>
  <TitlesOfParts>
    <vt:vector size="53" baseType="lpstr">
      <vt:lpstr>Tahoma</vt:lpstr>
      <vt:lpstr>Helvetica Neue</vt:lpstr>
      <vt:lpstr>Arial</vt:lpstr>
      <vt:lpstr>Helvetica Neue Light</vt:lpstr>
      <vt:lpstr>Wingdings</vt:lpstr>
      <vt:lpstr>Ibarra Real Nova</vt:lpstr>
      <vt:lpstr>Ibarra Real Nova Bold</vt:lpstr>
      <vt:lpstr>Calibri</vt:lpstr>
      <vt:lpstr>Brush Script MT</vt:lpstr>
      <vt:lpstr>Arial Narrow</vt:lpstr>
      <vt:lpstr>Berlin Sans FB</vt:lpstr>
      <vt:lpstr>Glacial Indifference</vt:lpstr>
      <vt:lpstr>Carlito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of Barangay Ordinances by the Sangguniang Panlungsod or Sangguniang Bayan (Sec. 57) </vt:lpstr>
      <vt:lpstr>PowerPoint Presentation</vt:lpstr>
      <vt:lpstr>Effectivity of Ordinances or Resolutions (Sec. 59)</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And Black Professional Insurance Policy Presentation</dc:title>
  <dc:creator>Atty. Rolynne Javier, DILG-BLGS</dc:creator>
  <cp:lastModifiedBy>Atty. Rolynne Javier, CESO V</cp:lastModifiedBy>
  <cp:revision>54</cp:revision>
  <cp:lastPrinted>2026-02-25T21:52:18Z</cp:lastPrinted>
  <dcterms:created xsi:type="dcterms:W3CDTF">2006-08-16T00:00:00Z</dcterms:created>
  <dcterms:modified xsi:type="dcterms:W3CDTF">2026-02-25T23:49:01Z</dcterms:modified>
  <dc:identifier>DAGzJnqQVuQ</dc:identifier>
</cp:coreProperties>
</file>